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2.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3.xml" ContentType="application/vnd.openxmlformats-officedocument.them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4.xml" ContentType="application/vnd.openxmlformats-officedocument.them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121.xml" ContentType="application/vnd.openxmlformats-officedocument.presentationml.tags+xml"/>
  <Override PartName="/ppt/notesSlides/notesSlide1.xml" ContentType="application/vnd.openxmlformats-officedocument.presentationml.notesSlide+xml"/>
  <Override PartName="/ppt/tags/tag122.xml" ContentType="application/vnd.openxmlformats-officedocument.presentationml.tags+xml"/>
  <Override PartName="/ppt/notesSlides/notesSlide2.xml" ContentType="application/vnd.openxmlformats-officedocument.presentationml.notesSlide+xml"/>
  <Override PartName="/ppt/tags/tag123.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1"/>
    <p:sldMasterId id="2147485187" r:id="rId2"/>
    <p:sldMasterId id="2147485257" r:id="rId3"/>
    <p:sldMasterId id="2147485327" r:id="rId4"/>
  </p:sldMasterIdLst>
  <p:notesMasterIdLst>
    <p:notesMasterId r:id="rId8"/>
  </p:notesMasterIdLst>
  <p:handoutMasterIdLst>
    <p:handoutMasterId r:id="rId9"/>
  </p:handoutMasterIdLst>
  <p:sldIdLst>
    <p:sldId id="2146847260" r:id="rId5"/>
    <p:sldId id="2146847267" r:id="rId6"/>
    <p:sldId id="2146847268" r:id="rId7"/>
  </p:sldIdLst>
  <p:sldSz cx="12192000" cy="6858000"/>
  <p:notesSz cx="6950075" cy="9236075"/>
  <p:custShowLst>
    <p:custShow name="Format Guide Workshop" id="0">
      <p:sldLst/>
    </p:custShow>
  </p:custShowLst>
  <p:custDataLst>
    <p:tags r:id="rId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1" id="{DEE280DE-E799-4753-9615-61FC5BA116BE}">
          <p14:sldIdLst>
            <p14:sldId id="2146847260"/>
            <p14:sldId id="2146847267"/>
            <p14:sldId id="2146847268"/>
          </p14:sldIdLst>
        </p14:section>
      </p14:sectionLst>
    </p:ex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6B6A"/>
    <a:srgbClr val="818787"/>
    <a:srgbClr val="676067"/>
    <a:srgbClr val="AA8A90"/>
    <a:srgbClr val="9D9A9C"/>
    <a:srgbClr val="292929"/>
    <a:srgbClr val="575757"/>
    <a:srgbClr val="6E6F73"/>
    <a:srgbClr val="9A9A9A"/>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32" autoAdjust="0"/>
    <p:restoredTop sz="93741" autoAdjust="0"/>
  </p:normalViewPr>
  <p:slideViewPr>
    <p:cSldViewPr snapToGrid="0">
      <p:cViewPr varScale="1">
        <p:scale>
          <a:sx n="64" d="100"/>
          <a:sy n="64" d="100"/>
        </p:scale>
        <p:origin x="32" y="40"/>
      </p:cViewPr>
      <p:guideLst>
        <p:guide orient="horz" pos="2160"/>
        <p:guide pos="381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p:scale>
          <a:sx n="75" d="100"/>
          <a:sy n="75" d="100"/>
        </p:scale>
        <p:origin x="2574" y="444"/>
      </p:cViewPr>
      <p:guideLst/>
    </p:cSldViewPr>
  </p:notesViewPr>
  <p:gridSpacing cx="39601" cy="39601"/>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dirty="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1/27/2025</a:t>
            </a:fld>
            <a:endParaRPr lang="en-US" sz="800" dirty="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dirty="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dirty="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dirty="0"/>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dirty="0"/>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dirty="0"/>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dirty="0"/>
              <a:t>Notes view: </a:t>
            </a:r>
            <a:fld id="{128CEAFE-FA94-43E5-B0FF-D47E1CCDD1B4}" type="slidenum">
              <a:rPr lang="en-US" smtClean="0"/>
              <a:pPr/>
              <a:t>‹#›</a:t>
            </a:fld>
            <a:endParaRPr lang="en-US" dirty="0"/>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1/27/2025</a:t>
            </a:fld>
            <a:endParaRPr lang="en-US" dirty="0"/>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dirty="0"/>
              <a:t>Notes view: </a:t>
            </a:r>
            <a:fld id="{128CEAFE-FA94-43E5-B0FF-D47E1CCDD1B4}" type="slidenum">
              <a:rPr lang="en-US" smtClean="0"/>
              <a:pPr/>
              <a:t>0</a:t>
            </a:fld>
            <a:endParaRPr lang="en-US" dirty="0"/>
          </a:p>
        </p:txBody>
      </p:sp>
    </p:spTree>
    <p:extLst>
      <p:ext uri="{BB962C8B-B14F-4D97-AF65-F5344CB8AC3E}">
        <p14:creationId xmlns:p14="http://schemas.microsoft.com/office/powerpoint/2010/main" val="784814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dirty="0"/>
              <a:t>Notes view: </a:t>
            </a:r>
            <a:fld id="{128CEAFE-FA94-43E5-B0FF-D47E1CCDD1B4}" type="slidenum">
              <a:rPr lang="en-US" smtClean="0"/>
              <a:pPr/>
              <a:t>1</a:t>
            </a:fld>
            <a:endParaRPr lang="en-US" dirty="0"/>
          </a:p>
        </p:txBody>
      </p:sp>
    </p:spTree>
    <p:extLst>
      <p:ext uri="{BB962C8B-B14F-4D97-AF65-F5344CB8AC3E}">
        <p14:creationId xmlns:p14="http://schemas.microsoft.com/office/powerpoint/2010/main" val="1559570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dirty="0"/>
              <a:t>Notes view: </a:t>
            </a:r>
            <a:fld id="{128CEAFE-FA94-43E5-B0FF-D47E1CCDD1B4}" type="slidenum">
              <a:rPr lang="en-US" smtClean="0"/>
              <a:pPr/>
              <a:t>2</a:t>
            </a:fld>
            <a:endParaRPr lang="en-US" dirty="0"/>
          </a:p>
        </p:txBody>
      </p:sp>
    </p:spTree>
    <p:extLst>
      <p:ext uri="{BB962C8B-B14F-4D97-AF65-F5344CB8AC3E}">
        <p14:creationId xmlns:p14="http://schemas.microsoft.com/office/powerpoint/2010/main" val="7946780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xml"/><Relationship Id="rId7" Type="http://schemas.openxmlformats.org/officeDocument/2006/relationships/image" Target="../media/image2.e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6.xml"/><Relationship Id="rId9"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8.xml"/><Relationship Id="rId7" Type="http://schemas.openxmlformats.org/officeDocument/2006/relationships/image" Target="../media/image2.emf"/><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oleObject" Target="../embeddings/oleObject6.bin"/><Relationship Id="rId5" Type="http://schemas.openxmlformats.org/officeDocument/2006/relationships/slideMaster" Target="../slideMasters/slideMaster2.xml"/><Relationship Id="rId4" Type="http://schemas.openxmlformats.org/officeDocument/2006/relationships/tags" Target="../tags/tag49.xml"/><Relationship Id="rId9" Type="http://schemas.openxmlformats.org/officeDocument/2006/relationships/image" Target="../media/image4.jp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50.xml"/><Relationship Id="rId5" Type="http://schemas.openxmlformats.org/officeDocument/2006/relationships/image" Target="../media/image5.png"/><Relationship Id="rId4" Type="http://schemas.openxmlformats.org/officeDocument/2006/relationships/image" Target="../media/image7.emf"/></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51.xml"/><Relationship Id="rId5" Type="http://schemas.openxmlformats.org/officeDocument/2006/relationships/image" Target="../media/image9.png"/><Relationship Id="rId4" Type="http://schemas.openxmlformats.org/officeDocument/2006/relationships/image" Target="../media/image2.emf"/></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image" Target="../media/image4.jp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3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1.emf"/></Relationships>
</file>

<file path=ppt/slideLayouts/_rels/slideLayout13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2.xml"/><Relationship Id="rId1" Type="http://schemas.openxmlformats.org/officeDocument/2006/relationships/tags" Target="../tags/tag58.xml"/><Relationship Id="rId4" Type="http://schemas.openxmlformats.org/officeDocument/2006/relationships/image" Target="../media/image1.emf"/></Relationships>
</file>

<file path=ppt/slideLayouts/_rels/slideLayout13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2.xml"/><Relationship Id="rId1" Type="http://schemas.openxmlformats.org/officeDocument/2006/relationships/tags" Target="../tags/tag59.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3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tags" Target="../tags/tag62.xml"/><Relationship Id="rId4" Type="http://schemas.openxmlformats.org/officeDocument/2006/relationships/image" Target="../media/image1.emf"/></Relationships>
</file>

<file path=ppt/slideLayouts/_rels/slideLayout13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2.xml"/><Relationship Id="rId1" Type="http://schemas.openxmlformats.org/officeDocument/2006/relationships/tags" Target="../tags/tag63.xml"/><Relationship Id="rId4" Type="http://schemas.openxmlformats.org/officeDocument/2006/relationships/image" Target="../media/image1.emf"/></Relationships>
</file>

<file path=ppt/slideLayouts/_rels/slideLayout13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tags" Target="../tags/tag64.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13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2.xml"/><Relationship Id="rId1" Type="http://schemas.openxmlformats.org/officeDocument/2006/relationships/tags" Target="../tags/tag65.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67.xml"/><Relationship Id="rId4"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7.emf"/></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68.xml"/><Relationship Id="rId5" Type="http://schemas.openxmlformats.org/officeDocument/2006/relationships/image" Target="../media/image8.png"/><Relationship Id="rId4" Type="http://schemas.openxmlformats.org/officeDocument/2006/relationships/image" Target="../media/image7.emf"/></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69.xml"/><Relationship Id="rId5" Type="http://schemas.openxmlformats.org/officeDocument/2006/relationships/image" Target="../media/image9.png"/><Relationship Id="rId4" Type="http://schemas.openxmlformats.org/officeDocument/2006/relationships/image" Target="../media/image7.emf"/></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4.jpg"/><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72.xml"/><Relationship Id="rId4" Type="http://schemas.openxmlformats.org/officeDocument/2006/relationships/image" Target="../media/image4.jp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73.xml"/><Relationship Id="rId5" Type="http://schemas.openxmlformats.org/officeDocument/2006/relationships/image" Target="../media/image5.png"/><Relationship Id="rId4" Type="http://schemas.openxmlformats.org/officeDocument/2006/relationships/image" Target="../media/image7.emf"/></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74.xml"/><Relationship Id="rId5" Type="http://schemas.openxmlformats.org/officeDocument/2006/relationships/image" Target="../media/image9.png"/><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4.jpg"/><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9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3.xml"/><Relationship Id="rId1" Type="http://schemas.openxmlformats.org/officeDocument/2006/relationships/tags" Target="../tags/tag79.xml"/><Relationship Id="rId4" Type="http://schemas.openxmlformats.org/officeDocument/2006/relationships/image" Target="../media/image1.emf"/></Relationships>
</file>

<file path=ppt/slideLayouts/_rels/slideLayout19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3.xml"/><Relationship Id="rId1" Type="http://schemas.openxmlformats.org/officeDocument/2006/relationships/tags" Target="../tags/tag80.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3.xml"/><Relationship Id="rId1" Type="http://schemas.openxmlformats.org/officeDocument/2006/relationships/tags" Target="../tags/tag81.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20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20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3.xml"/><Relationship Id="rId1" Type="http://schemas.openxmlformats.org/officeDocument/2006/relationships/tags" Target="../tags/tag84.xml"/><Relationship Id="rId4" Type="http://schemas.openxmlformats.org/officeDocument/2006/relationships/image" Target="../media/image1.emf"/></Relationships>
</file>

<file path=ppt/slideLayouts/_rels/slideLayout20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3.xml"/><Relationship Id="rId1" Type="http://schemas.openxmlformats.org/officeDocument/2006/relationships/tags" Target="../tags/tag85.xml"/><Relationship Id="rId4" Type="http://schemas.openxmlformats.org/officeDocument/2006/relationships/image" Target="../media/image1.emf"/></Relationships>
</file>

<file path=ppt/slideLayouts/_rels/slideLayout20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3.xml"/><Relationship Id="rId1" Type="http://schemas.openxmlformats.org/officeDocument/2006/relationships/tags" Target="../tags/tag86.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20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3.xml"/><Relationship Id="rId1" Type="http://schemas.openxmlformats.org/officeDocument/2006/relationships/tags" Target="../tags/tag87.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20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3.xml"/><Relationship Id="rId1" Type="http://schemas.openxmlformats.org/officeDocument/2006/relationships/tags" Target="../tags/tag88.xml"/><Relationship Id="rId4" Type="http://schemas.openxmlformats.org/officeDocument/2006/relationships/image" Target="../media/image12.emf"/></Relationships>
</file>

<file path=ppt/slideLayouts/_rels/slideLayout20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3.xml"/><Relationship Id="rId1" Type="http://schemas.openxmlformats.org/officeDocument/2006/relationships/tags" Target="../tags/tag89.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20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tags" Target="../tags/tag93.xml"/><Relationship Id="rId7" Type="http://schemas.openxmlformats.org/officeDocument/2006/relationships/image" Target="../media/image3.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2.emf"/><Relationship Id="rId5" Type="http://schemas.openxmlformats.org/officeDocument/2006/relationships/oleObject" Target="../embeddings/oleObject18.bin"/><Relationship Id="rId4"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5.xml"/><Relationship Id="rId1" Type="http://schemas.openxmlformats.org/officeDocument/2006/relationships/tags" Target="../tags/tag94.xml"/><Relationship Id="rId5" Type="http://schemas.openxmlformats.org/officeDocument/2006/relationships/image" Target="../media/image2.emf"/><Relationship Id="rId4" Type="http://schemas.openxmlformats.org/officeDocument/2006/relationships/oleObject" Target="../embeddings/oleObject19.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9.png"/><Relationship Id="rId4" Type="http://schemas.openxmlformats.org/officeDocument/2006/relationships/image" Target="../media/image7.emf"/></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tags" Target="../tags/tag96.xml"/><Relationship Id="rId5" Type="http://schemas.openxmlformats.org/officeDocument/2006/relationships/image" Target="../media/image8.png"/><Relationship Id="rId4" Type="http://schemas.openxmlformats.org/officeDocument/2006/relationships/image" Target="../media/image7.emf"/></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tags" Target="../tags/tag97.xml"/><Relationship Id="rId5" Type="http://schemas.openxmlformats.org/officeDocument/2006/relationships/image" Target="../media/image9.png"/><Relationship Id="rId4" Type="http://schemas.openxmlformats.org/officeDocument/2006/relationships/image" Target="../media/image7.emf"/></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3" Type="http://schemas.openxmlformats.org/officeDocument/2006/relationships/tags" Target="../tags/tag100.xml"/><Relationship Id="rId7" Type="http://schemas.openxmlformats.org/officeDocument/2006/relationships/image" Target="../media/image4.jp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03.xml"/><Relationship Id="rId7" Type="http://schemas.openxmlformats.org/officeDocument/2006/relationships/image" Target="../media/image2.emf"/><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oleObject" Target="../embeddings/oleObject6.bin"/><Relationship Id="rId5" Type="http://schemas.openxmlformats.org/officeDocument/2006/relationships/slideMaster" Target="../slideMasters/slideMaster4.xml"/><Relationship Id="rId4" Type="http://schemas.openxmlformats.org/officeDocument/2006/relationships/tags" Target="../tags/tag104.xml"/><Relationship Id="rId9" Type="http://schemas.openxmlformats.org/officeDocument/2006/relationships/image" Target="../media/image4.jp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tags" Target="../tags/tag105.xml"/><Relationship Id="rId5" Type="http://schemas.openxmlformats.org/officeDocument/2006/relationships/image" Target="../media/image5.png"/><Relationship Id="rId4" Type="http://schemas.openxmlformats.org/officeDocument/2006/relationships/image" Target="../media/image7.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tags" Target="../tags/tag106.xml"/><Relationship Id="rId5" Type="http://schemas.openxmlformats.org/officeDocument/2006/relationships/image" Target="../media/image9.png"/><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109.xml"/><Relationship Id="rId7" Type="http://schemas.openxmlformats.org/officeDocument/2006/relationships/image" Target="../media/image4.jp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1.xml"/><Relationship Id="rId1" Type="http://schemas.openxmlformats.org/officeDocument/2006/relationships/tags" Target="../tags/tag110.x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26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tags" Target="../tags/tag112.xml"/><Relationship Id="rId4" Type="http://schemas.openxmlformats.org/officeDocument/2006/relationships/image" Target="../media/image1.emf"/></Relationships>
</file>

<file path=ppt/slideLayouts/_rels/slideLayout26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4.xml"/><Relationship Id="rId1" Type="http://schemas.openxmlformats.org/officeDocument/2006/relationships/tags" Target="../tags/tag113.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4.jp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4.xml"/><Relationship Id="rId1" Type="http://schemas.openxmlformats.org/officeDocument/2006/relationships/tags" Target="../tags/tag114.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2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6.xml"/><Relationship Id="rId1" Type="http://schemas.openxmlformats.org/officeDocument/2006/relationships/tags" Target="../tags/tag115.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27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4.xml"/><Relationship Id="rId1" Type="http://schemas.openxmlformats.org/officeDocument/2006/relationships/tags" Target="../tags/tag117.xml"/><Relationship Id="rId4" Type="http://schemas.openxmlformats.org/officeDocument/2006/relationships/image" Target="../media/image1.emf"/></Relationships>
</file>

<file path=ppt/slideLayouts/_rels/slideLayout27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4.xml"/><Relationship Id="rId1" Type="http://schemas.openxmlformats.org/officeDocument/2006/relationships/tags" Target="../tags/tag118.xml"/><Relationship Id="rId4" Type="http://schemas.openxmlformats.org/officeDocument/2006/relationships/image" Target="../media/image1.emf"/></Relationships>
</file>

<file path=ppt/slideLayouts/_rels/slideLayout27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4.xml"/><Relationship Id="rId1" Type="http://schemas.openxmlformats.org/officeDocument/2006/relationships/tags" Target="../tags/tag119.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27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4.xml"/><Relationship Id="rId1" Type="http://schemas.openxmlformats.org/officeDocument/2006/relationships/tags" Target="../tags/tag120.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0.jpg"/><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6.xml"/><Relationship Id="rId7" Type="http://schemas.openxmlformats.org/officeDocument/2006/relationships/image" Target="../media/image2.emf"/><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17.xml"/><Relationship Id="rId9" Type="http://schemas.openxmlformats.org/officeDocument/2006/relationships/image" Target="../media/image4.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8.xml"/><Relationship Id="rId5" Type="http://schemas.openxmlformats.org/officeDocument/2006/relationships/image" Target="../media/image5.png"/><Relationship Id="rId4" Type="http://schemas.openxmlformats.org/officeDocument/2006/relationships/image" Target="../media/image7.emf"/></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9.xml"/><Relationship Id="rId5" Type="http://schemas.openxmlformats.org/officeDocument/2006/relationships/image" Target="../media/image9.png"/><Relationship Id="rId4" Type="http://schemas.openxmlformats.org/officeDocument/2006/relationships/image" Target="../media/image2.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4.jp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27.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32.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33.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6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34.xml"/><Relationship Id="rId4" Type="http://schemas.openxmlformats.org/officeDocument/2006/relationships/image" Target="../media/image11.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tags" Target="../tags/tag38.xml"/><Relationship Id="rId7" Type="http://schemas.openxmlformats.org/officeDocument/2006/relationships/image" Target="../media/image3.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2.emf"/><Relationship Id="rId5" Type="http://schemas.openxmlformats.org/officeDocument/2006/relationships/oleObject" Target="../embeddings/oleObject18.bin"/><Relationship Id="rId4"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2.emf"/><Relationship Id="rId4" Type="http://schemas.openxmlformats.org/officeDocument/2006/relationships/oleObject" Target="../embeddings/oleObject19.bin"/></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41.xml"/><Relationship Id="rId5" Type="http://schemas.openxmlformats.org/officeDocument/2006/relationships/image" Target="../media/image8.png"/><Relationship Id="rId4" Type="http://schemas.openxmlformats.org/officeDocument/2006/relationships/image" Target="../media/image7.emf"/></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42.xml"/><Relationship Id="rId5" Type="http://schemas.openxmlformats.org/officeDocument/2006/relationships/image" Target="../media/image9.png"/><Relationship Id="rId4" Type="http://schemas.openxmlformats.org/officeDocument/2006/relationships/image" Target="../media/image7.emf"/></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4.jp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98561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9945770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2858655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076286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28889232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5352312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708253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855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0115115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923206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027837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2646248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39244402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537338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6777012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1210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60653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05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44614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339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292736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54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090262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3371984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835561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0869224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7093376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082425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587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5772310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3878297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2753816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0188526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3"/>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29346697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94201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2020 by Boston Consulting Group.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396865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5766321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2020 by Boston Consulting Group.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14491208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2020 by Boston Consulting Group.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241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6106569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24515916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2702007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746005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9696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3830127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2020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1556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1"/>
            </p:custDataLst>
          </p:nvPr>
        </p:nvPicPr>
        <p:blipFill rotWithShape="1">
          <a:blip r:embed="rId4">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957600"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grpSp>
        <p:nvGrpSpPr>
          <p:cNvPr id="13" name="Group 12"/>
          <p:cNvGrpSpPr>
            <a:grpSpLocks noChangeAspect="1"/>
          </p:cNvGrpSpPr>
          <p:nvPr userDrawn="1"/>
        </p:nvGrpSpPr>
        <p:grpSpPr>
          <a:xfrm>
            <a:off x="1129804" y="1125068"/>
            <a:ext cx="2344427" cy="497809"/>
            <a:chOff x="1129804" y="1125068"/>
            <a:chExt cx="2344427" cy="497809"/>
          </a:xfrm>
        </p:grpSpPr>
        <p:sp>
          <p:nvSpPr>
            <p:cNvPr id="16"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199162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2021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719026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5324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45127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892816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781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353616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0617605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7555137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22156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4051148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811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90554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847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341371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2256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7777165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858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1027837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8126850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8224962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2021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6636776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385411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2378153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2988171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4192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6">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grpSp>
        <p:nvGrpSpPr>
          <p:cNvPr id="16" name="Group 15"/>
          <p:cNvGrpSpPr>
            <a:grpSpLocks noChangeAspect="1"/>
          </p:cNvGrpSpPr>
          <p:nvPr userDrawn="1"/>
        </p:nvGrpSpPr>
        <p:grpSpPr>
          <a:xfrm>
            <a:off x="2658996" y="2958991"/>
            <a:ext cx="4069080" cy="864017"/>
            <a:chOff x="1129804" y="1125068"/>
            <a:chExt cx="2344427" cy="497809"/>
          </a:xfrm>
        </p:grpSpPr>
        <p:sp>
          <p:nvSpPr>
            <p:cNvPr id="19"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07590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306869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1"/>
            </p:custDataLst>
          </p:nvPr>
        </p:nvPicPr>
        <p:blipFill rotWithShape="1">
          <a:blip r:embed="rId4">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957600"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grpSp>
        <p:nvGrpSpPr>
          <p:cNvPr id="13" name="Group 12"/>
          <p:cNvGrpSpPr>
            <a:grpSpLocks noChangeAspect="1"/>
          </p:cNvGrpSpPr>
          <p:nvPr userDrawn="1"/>
        </p:nvGrpSpPr>
        <p:grpSpPr>
          <a:xfrm>
            <a:off x="1129804" y="1125068"/>
            <a:ext cx="2344427" cy="497809"/>
            <a:chOff x="1129804" y="1125068"/>
            <a:chExt cx="2344427" cy="497809"/>
          </a:xfrm>
        </p:grpSpPr>
        <p:sp>
          <p:nvSpPr>
            <p:cNvPr id="16"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167392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339586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252762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85909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029493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642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728667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21783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30868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6813988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57356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944303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601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2021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792348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8418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839180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217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4109151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544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2365271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350509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974880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4293844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81229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234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281667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1172866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16459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6">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grpSp>
        <p:nvGrpSpPr>
          <p:cNvPr id="10" name="Group 9"/>
          <p:cNvGrpSpPr>
            <a:grpSpLocks noChangeAspect="1"/>
          </p:cNvGrpSpPr>
          <p:nvPr userDrawn="1"/>
        </p:nvGrpSpPr>
        <p:grpSpPr>
          <a:xfrm>
            <a:off x="2658996" y="2958991"/>
            <a:ext cx="4069080" cy="864017"/>
            <a:chOff x="1129804" y="1125068"/>
            <a:chExt cx="2344427" cy="497809"/>
          </a:xfrm>
        </p:grpSpPr>
        <p:sp>
          <p:nvSpPr>
            <p:cNvPr id="16"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804293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2374406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33402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277795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928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2021 by Boston Consulting Group.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470852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3648514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880539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078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1167514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207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6" name="Object 5"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ext Placeholder 4"/>
          <p:cNvSpPr>
            <a:spLocks noGrp="1"/>
          </p:cNvSpPr>
          <p:nvPr>
            <p:ph type="body" sz="quarter" idx="14" hasCustomPrompt="1"/>
          </p:nvPr>
        </p:nvSpPr>
        <p:spPr>
          <a:xfrm>
            <a:off x="633414" y="2084386"/>
            <a:ext cx="10931525" cy="1244956"/>
          </a:xfrm>
        </p:spPr>
        <p:txBody>
          <a:bodyPr>
            <a:spAutoFit/>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5"/>
          </p:nvPr>
        </p:nvSpPr>
        <p:spPr>
          <a:xfrm>
            <a:off x="9677401" y="6312705"/>
            <a:ext cx="1482051" cy="246219"/>
          </a:xfrm>
          <a:prstGeom prst="rect">
            <a:avLst/>
          </a:prstGeom>
        </p:spPr>
        <p:txBody>
          <a:bodyPr lIns="91438" tIns="45719" rIns="91438" bIns="45719"/>
          <a:lstStyle/>
          <a:p>
            <a:endParaRPr lang="en-US" dirty="0"/>
          </a:p>
        </p:txBody>
      </p:sp>
      <p:sp>
        <p:nvSpPr>
          <p:cNvPr id="4" name="Footer Placeholder 3"/>
          <p:cNvSpPr>
            <a:spLocks noGrp="1"/>
          </p:cNvSpPr>
          <p:nvPr>
            <p:ph type="ftr" sz="quarter" idx="16"/>
          </p:nvPr>
        </p:nvSpPr>
        <p:spPr>
          <a:xfrm rot="16200000">
            <a:off x="10558564" y="5107293"/>
            <a:ext cx="2743200" cy="107723"/>
          </a:xfrm>
          <a:prstGeom prst="rect">
            <a:avLst/>
          </a:prstGeom>
        </p:spPr>
        <p:txBody>
          <a:bodyPr lIns="91438" tIns="45719" rIns="91438" bIns="45719"/>
          <a:lstStyle/>
          <a:p>
            <a:endParaRPr lang="en-US" dirty="0"/>
          </a:p>
        </p:txBody>
      </p:sp>
    </p:spTree>
    <p:extLst>
      <p:ext uri="{BB962C8B-B14F-4D97-AF65-F5344CB8AC3E}">
        <p14:creationId xmlns:p14="http://schemas.microsoft.com/office/powerpoint/2010/main" val="2389804449"/>
      </p:ext>
    </p:extLst>
  </p:cSld>
  <p:clrMapOvr>
    <a:masterClrMapping/>
  </p:clrMapOvr>
  <p:transition spd="med">
    <p:fade/>
  </p:transition>
  <p:hf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userDrawn="1">
  <p:cSld name="1_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dirty="0">
                <a:solidFill>
                  <a:prstClr val="white"/>
                </a:solidFill>
                <a:sym typeface="Trebuchet MS" panose="020B0603020202020204" pitchFamily="34" charset="0"/>
              </a:rPr>
              <a:t>Copyright © 2020 by Boston Consulting Group. All rights reserved.</a:t>
            </a:r>
            <a:endParaRPr lang="en-US" sz="700" dirty="0">
              <a:solidFill>
                <a:prstClr val="white"/>
              </a:solidFill>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3" name="Title 3"/>
          <p:cNvSpPr>
            <a:spLocks noGrp="1"/>
          </p:cNvSpPr>
          <p:nvPr>
            <p:ph type="title"/>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Trebuchet MS" panose="020B0603020202020204" pitchFamily="34" charset="0"/>
                <a:sym typeface="Trebuchet MS" panose="020B0603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148031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9897867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8" name="Picture 17"/>
          <p:cNvPicPr>
            <a:picLocks noChangeAspect="1"/>
          </p:cNvPicPr>
          <p:nvPr userDrawn="1"/>
        </p:nvPicPr>
        <p:blipFill rotWithShape="1">
          <a:blip r:embed="rId7">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6" name="Picture 15">
            <a:extLst>
              <a:ext uri="{FF2B5EF4-FFF2-40B4-BE49-F238E27FC236}">
                <a16:creationId xmlns:a16="http://schemas.microsoft.com/office/drawing/2014/main" id="{A0564CDC-BE77-4F81-96C2-D044FD60559E}"/>
              </a:ext>
            </a:extLst>
          </p:cNvPr>
          <p:cNvPicPr>
            <a:picLocks noChangeAspect="1"/>
          </p:cNvPicPr>
          <p:nvPr userDrawn="1"/>
        </p:nvPicPr>
        <p:blipFill rotWithShape="1">
          <a:blip r:embed="rId8"/>
          <a:srcRect t="17772" b="17772"/>
          <a:stretch/>
        </p:blipFill>
        <p:spPr>
          <a:xfrm flipH="1">
            <a:off x="0" y="0"/>
            <a:ext cx="12192000" cy="5232429"/>
          </a:xfrm>
          <a:prstGeom prst="rect">
            <a:avLst/>
          </a:prstGeom>
        </p:spPr>
      </p:pic>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10932414" cy="5534888"/>
          </a:xfrm>
          <a:prstGeom prst="rect">
            <a:avLst/>
          </a:pr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vert="horz"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3"/>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3815472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309187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Tree>
    <p:extLst>
      <p:ext uri="{BB962C8B-B14F-4D97-AF65-F5344CB8AC3E}">
        <p14:creationId xmlns:p14="http://schemas.microsoft.com/office/powerpoint/2010/main" val="7741499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221137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24623748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1903492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613136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4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119358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760135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0920953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616980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5816459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54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2246132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8257463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318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42900181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394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322214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44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155774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9850106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9418779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2021 by Boston Consulting Group. All rights reserved.</a:t>
            </a: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7413263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027320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076308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1932248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3281222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3659616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9397204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3"/>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11595318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4167107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8369897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481721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641620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23976201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869774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27821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123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8173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273429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960634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524180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2053436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280965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2945433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15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529214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280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1409304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7537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3396750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972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4288980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5918926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625418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9014268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767366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15554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837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088504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19428767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1531703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4877420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3"/>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33487645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29718787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2020 by Boston Consulting Group.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90181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2187575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2020 by Boston Consulting Group.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188612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2020 by Boston Consulting Group.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418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3"/>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100760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409346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635925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056150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064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3390867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2020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7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30000" y="622800"/>
            <a:ext cx="10933350" cy="535596"/>
          </a:xfrm>
        </p:spPr>
        <p:txBody>
          <a:bodyPr lIns="0" tIns="0" rIns="0" bIns="0"/>
          <a:lstStyle>
            <a:lvl1pPr>
              <a:defRPr sz="3867" b="0" i="0">
                <a:solidFill>
                  <a:srgbClr val="728FF0"/>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350326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9166022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AA5B3B33-0D9D-4D2C-9C8E-4F63FA97697D}"/>
              </a:ext>
            </a:extLst>
          </p:cNvPr>
          <p:cNvPicPr>
            <a:picLocks noChangeAspect="1"/>
          </p:cNvPicPr>
          <p:nvPr userDrawn="1"/>
        </p:nvPicPr>
        <p:blipFill rotWithShape="1">
          <a:blip r:embed="rId6"/>
          <a:srcRect t="7806" b="7806"/>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2"/>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473632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6654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2021 by Boston Consulting Group.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2021 by Boston Consulting Group.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2021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2021 by Boston Consulting Group.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2021 by Boston Consulting Group. All rights reserved.</a:t>
            </a: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2021 by Boston Consulting Group.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2021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2021 by Boston Consulting Group.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2021 by Boston Consulting Group.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2021 by Boston Consulting Group. All rights reserved.</a:t>
            </a: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2021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2021 by Boston Consulting Group.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3"/>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2021 by Boston Consulting Group.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2021 by Boston Consulting Group.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2021 by Boston Consulting Group.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2021 by Boston Consulting Group. All rights reserved.</a:t>
            </a: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2021 by Boston Consulting Group. All rights reserved.</a:t>
            </a: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2021 by Boston Consulting Group.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2021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Blank dark gray">
    <p:bg>
      <p:bgPr>
        <a:solidFill>
          <a:schemeClr val="accent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2" imgH="355" progId="TCLayout.ActiveDocument.1">
                  <p:embed/>
                </p:oleObj>
              </mc:Choice>
              <mc:Fallback>
                <p:oleObj name="think-cell Slide" r:id="rId3" imgW="352" imgH="355"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mn-lt"/>
              </a:rPr>
              <a:pPr algn="r">
                <a:defRPr/>
              </a:pPr>
              <a:t>‹#›</a:t>
            </a:fld>
            <a:endParaRPr lang="en-US" sz="1000" dirty="0">
              <a:solidFill>
                <a:prstClr val="white"/>
              </a:solidFill>
              <a:sym typeface="+mn-lt"/>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dirty="0">
              <a:solidFill>
                <a:prstClr val="white"/>
              </a:solidFill>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mn-lt"/>
              </a:rPr>
              <a:t>Copyright © 2020 by Boston Consulting Group. All rights reserved.</a:t>
            </a:r>
          </a:p>
        </p:txBody>
      </p:sp>
    </p:spTree>
    <p:extLst>
      <p:ext uri="{BB962C8B-B14F-4D97-AF65-F5344CB8AC3E}">
        <p14:creationId xmlns:p14="http://schemas.microsoft.com/office/powerpoint/2010/main" val="954576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2021 by Boston Consulting Group.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30000" y="622800"/>
            <a:ext cx="10933350" cy="535596"/>
          </a:xfrm>
        </p:spPr>
        <p:txBody>
          <a:bodyPr lIns="0" tIns="0" rIns="0" bIns="0"/>
          <a:lstStyle>
            <a:lvl1pPr>
              <a:defRPr sz="3867" b="0" i="0">
                <a:solidFill>
                  <a:srgbClr val="728FF0"/>
                </a:solidFill>
                <a:latin typeface="Arial"/>
                <a:cs typeface="Arial"/>
              </a:defRPr>
            </a:lvl1pPr>
          </a:lstStyle>
          <a:p>
            <a:endParaRPr/>
          </a:p>
        </p:txBody>
      </p:sp>
      <p:sp>
        <p:nvSpPr>
          <p:cNvPr id="3" name="Holder 3"/>
          <p:cNvSpPr>
            <a:spLocks noGrp="1"/>
          </p:cNvSpPr>
          <p:nvPr>
            <p:ph sz="half" idx="2"/>
          </p:nvPr>
        </p:nvSpPr>
        <p:spPr>
          <a:xfrm>
            <a:off x="609600" y="1577340"/>
            <a:ext cx="5303520" cy="1876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1876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1/27/2025</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19590805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004019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8" name="Picture 17"/>
          <p:cNvPicPr>
            <a:picLocks noChangeAspect="1"/>
          </p:cNvPicPr>
          <p:nvPr userDrawn="1"/>
        </p:nvPicPr>
        <p:blipFill rotWithShape="1">
          <a:blip r:embed="rId7">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6" name="Picture 15">
            <a:extLst>
              <a:ext uri="{FF2B5EF4-FFF2-40B4-BE49-F238E27FC236}">
                <a16:creationId xmlns:a16="http://schemas.microsoft.com/office/drawing/2014/main" id="{A0564CDC-BE77-4F81-96C2-D044FD60559E}"/>
              </a:ext>
            </a:extLst>
          </p:cNvPr>
          <p:cNvPicPr>
            <a:picLocks noChangeAspect="1"/>
          </p:cNvPicPr>
          <p:nvPr userDrawn="1"/>
        </p:nvPicPr>
        <p:blipFill rotWithShape="1">
          <a:blip r:embed="rId8"/>
          <a:srcRect t="17772" b="17772"/>
          <a:stretch/>
        </p:blipFill>
        <p:spPr>
          <a:xfrm flipH="1">
            <a:off x="0" y="0"/>
            <a:ext cx="12192000" cy="5232429"/>
          </a:xfrm>
          <a:prstGeom prst="rect">
            <a:avLst/>
          </a:prstGeom>
        </p:spPr>
      </p:pic>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10932414" cy="5534888"/>
          </a:xfrm>
          <a:prstGeom prst="rect">
            <a:avLst/>
          </a:pr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vert="horz"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3"/>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38292228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5809484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Tree>
    <p:extLst>
      <p:ext uri="{BB962C8B-B14F-4D97-AF65-F5344CB8AC3E}">
        <p14:creationId xmlns:p14="http://schemas.microsoft.com/office/powerpoint/2010/main" val="45633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4276258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4248689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25088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80299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648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3814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2452042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2021 by Boston Consulting Group.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635641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24577220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5283281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7825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2504777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688549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653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3253101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445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2372370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3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2021 by Boston Consulting Group.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26391542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008887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533406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3822664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798211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084400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2274703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1943796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33840696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434863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3"/>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1435953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19207495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6.xml"/><Relationship Id="rId21" Type="http://schemas.openxmlformats.org/officeDocument/2006/relationships/slideLayout" Target="../slideLayouts/slideLayout91.xml"/><Relationship Id="rId42" Type="http://schemas.openxmlformats.org/officeDocument/2006/relationships/slideLayout" Target="../slideLayouts/slideLayout112.xml"/><Relationship Id="rId47" Type="http://schemas.openxmlformats.org/officeDocument/2006/relationships/slideLayout" Target="../slideLayouts/slideLayout117.xml"/><Relationship Id="rId63" Type="http://schemas.openxmlformats.org/officeDocument/2006/relationships/slideLayout" Target="../slideLayouts/slideLayout133.xml"/><Relationship Id="rId68" Type="http://schemas.openxmlformats.org/officeDocument/2006/relationships/slideLayout" Target="../slideLayouts/slideLayout138.xml"/><Relationship Id="rId7" Type="http://schemas.openxmlformats.org/officeDocument/2006/relationships/slideLayout" Target="../slideLayouts/slideLayout77.xml"/><Relationship Id="rId71" Type="http://schemas.openxmlformats.org/officeDocument/2006/relationships/oleObject" Target="../embeddings/oleObject1.bin"/><Relationship Id="rId2" Type="http://schemas.openxmlformats.org/officeDocument/2006/relationships/slideLayout" Target="../slideLayouts/slideLayout72.xml"/><Relationship Id="rId16" Type="http://schemas.openxmlformats.org/officeDocument/2006/relationships/slideLayout" Target="../slideLayouts/slideLayout86.xml"/><Relationship Id="rId29" Type="http://schemas.openxmlformats.org/officeDocument/2006/relationships/slideLayout" Target="../slideLayouts/slideLayout99.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45" Type="http://schemas.openxmlformats.org/officeDocument/2006/relationships/slideLayout" Target="../slideLayouts/slideLayout115.xml"/><Relationship Id="rId53" Type="http://schemas.openxmlformats.org/officeDocument/2006/relationships/slideLayout" Target="../slideLayouts/slideLayout123.xml"/><Relationship Id="rId58" Type="http://schemas.openxmlformats.org/officeDocument/2006/relationships/slideLayout" Target="../slideLayouts/slideLayout128.xml"/><Relationship Id="rId66" Type="http://schemas.openxmlformats.org/officeDocument/2006/relationships/slideLayout" Target="../slideLayouts/slideLayout136.xml"/><Relationship Id="rId5" Type="http://schemas.openxmlformats.org/officeDocument/2006/relationships/slideLayout" Target="../slideLayouts/slideLayout75.xml"/><Relationship Id="rId61" Type="http://schemas.openxmlformats.org/officeDocument/2006/relationships/slideLayout" Target="../slideLayouts/slideLayout131.xml"/><Relationship Id="rId19" Type="http://schemas.openxmlformats.org/officeDocument/2006/relationships/slideLayout" Target="../slideLayouts/slideLayout8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43" Type="http://schemas.openxmlformats.org/officeDocument/2006/relationships/slideLayout" Target="../slideLayouts/slideLayout113.xml"/><Relationship Id="rId48" Type="http://schemas.openxmlformats.org/officeDocument/2006/relationships/slideLayout" Target="../slideLayouts/slideLayout118.xml"/><Relationship Id="rId56" Type="http://schemas.openxmlformats.org/officeDocument/2006/relationships/slideLayout" Target="../slideLayouts/slideLayout126.xml"/><Relationship Id="rId64" Type="http://schemas.openxmlformats.org/officeDocument/2006/relationships/slideLayout" Target="../slideLayouts/slideLayout134.xml"/><Relationship Id="rId69" Type="http://schemas.openxmlformats.org/officeDocument/2006/relationships/theme" Target="../theme/theme2.xml"/><Relationship Id="rId8" Type="http://schemas.openxmlformats.org/officeDocument/2006/relationships/slideLayout" Target="../slideLayouts/slideLayout78.xml"/><Relationship Id="rId51" Type="http://schemas.openxmlformats.org/officeDocument/2006/relationships/slideLayout" Target="../slideLayouts/slideLayout121.xml"/><Relationship Id="rId72" Type="http://schemas.openxmlformats.org/officeDocument/2006/relationships/image" Target="../media/image1.emf"/><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46" Type="http://schemas.openxmlformats.org/officeDocument/2006/relationships/slideLayout" Target="../slideLayouts/slideLayout116.xml"/><Relationship Id="rId59" Type="http://schemas.openxmlformats.org/officeDocument/2006/relationships/slideLayout" Target="../slideLayouts/slideLayout129.xml"/><Relationship Id="rId67" Type="http://schemas.openxmlformats.org/officeDocument/2006/relationships/slideLayout" Target="../slideLayouts/slideLayout137.xml"/><Relationship Id="rId20" Type="http://schemas.openxmlformats.org/officeDocument/2006/relationships/slideLayout" Target="../slideLayouts/slideLayout90.xml"/><Relationship Id="rId41" Type="http://schemas.openxmlformats.org/officeDocument/2006/relationships/slideLayout" Target="../slideLayouts/slideLayout111.xml"/><Relationship Id="rId54" Type="http://schemas.openxmlformats.org/officeDocument/2006/relationships/slideLayout" Target="../slideLayouts/slideLayout124.xml"/><Relationship Id="rId62" Type="http://schemas.openxmlformats.org/officeDocument/2006/relationships/slideLayout" Target="../slideLayouts/slideLayout132.xml"/><Relationship Id="rId70" Type="http://schemas.openxmlformats.org/officeDocument/2006/relationships/tags" Target="../tags/tag35.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49" Type="http://schemas.openxmlformats.org/officeDocument/2006/relationships/slideLayout" Target="../slideLayouts/slideLayout119.xml"/><Relationship Id="rId57" Type="http://schemas.openxmlformats.org/officeDocument/2006/relationships/slideLayout" Target="../slideLayouts/slideLayout127.xml"/><Relationship Id="rId10" Type="http://schemas.openxmlformats.org/officeDocument/2006/relationships/slideLayout" Target="../slideLayouts/slideLayout80.xml"/><Relationship Id="rId31" Type="http://schemas.openxmlformats.org/officeDocument/2006/relationships/slideLayout" Target="../slideLayouts/slideLayout101.xml"/><Relationship Id="rId44" Type="http://schemas.openxmlformats.org/officeDocument/2006/relationships/slideLayout" Target="../slideLayouts/slideLayout114.xml"/><Relationship Id="rId52" Type="http://schemas.openxmlformats.org/officeDocument/2006/relationships/slideLayout" Target="../slideLayouts/slideLayout122.xml"/><Relationship Id="rId60" Type="http://schemas.openxmlformats.org/officeDocument/2006/relationships/slideLayout" Target="../slideLayouts/slideLayout130.xml"/><Relationship Id="rId65" Type="http://schemas.openxmlformats.org/officeDocument/2006/relationships/slideLayout" Target="../slideLayouts/slideLayout135.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9" Type="http://schemas.openxmlformats.org/officeDocument/2006/relationships/slideLayout" Target="../slideLayouts/slideLayout109.xml"/><Relationship Id="rId34" Type="http://schemas.openxmlformats.org/officeDocument/2006/relationships/slideLayout" Target="../slideLayouts/slideLayout104.xml"/><Relationship Id="rId50" Type="http://schemas.openxmlformats.org/officeDocument/2006/relationships/slideLayout" Target="../slideLayouts/slideLayout120.xml"/><Relationship Id="rId55" Type="http://schemas.openxmlformats.org/officeDocument/2006/relationships/slideLayout" Target="../slideLayouts/slideLayout12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64.xml"/><Relationship Id="rId21" Type="http://schemas.openxmlformats.org/officeDocument/2006/relationships/slideLayout" Target="../slideLayouts/slideLayout159.xml"/><Relationship Id="rId42" Type="http://schemas.openxmlformats.org/officeDocument/2006/relationships/slideLayout" Target="../slideLayouts/slideLayout180.xml"/><Relationship Id="rId47" Type="http://schemas.openxmlformats.org/officeDocument/2006/relationships/slideLayout" Target="../slideLayouts/slideLayout185.xml"/><Relationship Id="rId63" Type="http://schemas.openxmlformats.org/officeDocument/2006/relationships/slideLayout" Target="../slideLayouts/slideLayout201.xml"/><Relationship Id="rId68" Type="http://schemas.openxmlformats.org/officeDocument/2006/relationships/slideLayout" Target="../slideLayouts/slideLayout206.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9" Type="http://schemas.openxmlformats.org/officeDocument/2006/relationships/slideLayout" Target="../slideLayouts/slideLayout167.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slideLayout" Target="../slideLayouts/slideLayout175.xml"/><Relationship Id="rId40" Type="http://schemas.openxmlformats.org/officeDocument/2006/relationships/slideLayout" Target="../slideLayouts/slideLayout178.xml"/><Relationship Id="rId45" Type="http://schemas.openxmlformats.org/officeDocument/2006/relationships/slideLayout" Target="../slideLayouts/slideLayout183.xml"/><Relationship Id="rId53" Type="http://schemas.openxmlformats.org/officeDocument/2006/relationships/slideLayout" Target="../slideLayouts/slideLayout191.xml"/><Relationship Id="rId58" Type="http://schemas.openxmlformats.org/officeDocument/2006/relationships/slideLayout" Target="../slideLayouts/slideLayout196.xml"/><Relationship Id="rId66" Type="http://schemas.openxmlformats.org/officeDocument/2006/relationships/slideLayout" Target="../slideLayouts/slideLayout204.xml"/><Relationship Id="rId5" Type="http://schemas.openxmlformats.org/officeDocument/2006/relationships/slideLayout" Target="../slideLayouts/slideLayout143.xml"/><Relationship Id="rId61" Type="http://schemas.openxmlformats.org/officeDocument/2006/relationships/slideLayout" Target="../slideLayouts/slideLayout199.xml"/><Relationship Id="rId19" Type="http://schemas.openxmlformats.org/officeDocument/2006/relationships/slideLayout" Target="../slideLayouts/slideLayout15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 Id="rId43" Type="http://schemas.openxmlformats.org/officeDocument/2006/relationships/slideLayout" Target="../slideLayouts/slideLayout181.xml"/><Relationship Id="rId48" Type="http://schemas.openxmlformats.org/officeDocument/2006/relationships/slideLayout" Target="../slideLayouts/slideLayout186.xml"/><Relationship Id="rId56" Type="http://schemas.openxmlformats.org/officeDocument/2006/relationships/slideLayout" Target="../slideLayouts/slideLayout194.xml"/><Relationship Id="rId64" Type="http://schemas.openxmlformats.org/officeDocument/2006/relationships/slideLayout" Target="../slideLayouts/slideLayout202.xml"/><Relationship Id="rId69" Type="http://schemas.openxmlformats.org/officeDocument/2006/relationships/slideLayout" Target="../slideLayouts/slideLayout207.xml"/><Relationship Id="rId8" Type="http://schemas.openxmlformats.org/officeDocument/2006/relationships/slideLayout" Target="../slideLayouts/slideLayout146.xml"/><Relationship Id="rId51" Type="http://schemas.openxmlformats.org/officeDocument/2006/relationships/slideLayout" Target="../slideLayouts/slideLayout189.xml"/><Relationship Id="rId72" Type="http://schemas.openxmlformats.org/officeDocument/2006/relationships/oleObject" Target="../embeddings/oleObject1.bin"/><Relationship Id="rId3" Type="http://schemas.openxmlformats.org/officeDocument/2006/relationships/slideLayout" Target="../slideLayouts/slideLayout141.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slideLayout" Target="../slideLayouts/slideLayout176.xml"/><Relationship Id="rId46" Type="http://schemas.openxmlformats.org/officeDocument/2006/relationships/slideLayout" Target="../slideLayouts/slideLayout184.xml"/><Relationship Id="rId59" Type="http://schemas.openxmlformats.org/officeDocument/2006/relationships/slideLayout" Target="../slideLayouts/slideLayout197.xml"/><Relationship Id="rId67" Type="http://schemas.openxmlformats.org/officeDocument/2006/relationships/slideLayout" Target="../slideLayouts/slideLayout205.xml"/><Relationship Id="rId20" Type="http://schemas.openxmlformats.org/officeDocument/2006/relationships/slideLayout" Target="../slideLayouts/slideLayout158.xml"/><Relationship Id="rId41" Type="http://schemas.openxmlformats.org/officeDocument/2006/relationships/slideLayout" Target="../slideLayouts/slideLayout179.xml"/><Relationship Id="rId54" Type="http://schemas.openxmlformats.org/officeDocument/2006/relationships/slideLayout" Target="../slideLayouts/slideLayout192.xml"/><Relationship Id="rId62" Type="http://schemas.openxmlformats.org/officeDocument/2006/relationships/slideLayout" Target="../slideLayouts/slideLayout200.xml"/><Relationship Id="rId70" Type="http://schemas.openxmlformats.org/officeDocument/2006/relationships/theme" Target="../theme/theme3.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49" Type="http://schemas.openxmlformats.org/officeDocument/2006/relationships/slideLayout" Target="../slideLayouts/slideLayout187.xml"/><Relationship Id="rId57" Type="http://schemas.openxmlformats.org/officeDocument/2006/relationships/slideLayout" Target="../slideLayouts/slideLayout195.xml"/><Relationship Id="rId10" Type="http://schemas.openxmlformats.org/officeDocument/2006/relationships/slideLayout" Target="../slideLayouts/slideLayout148.xml"/><Relationship Id="rId31" Type="http://schemas.openxmlformats.org/officeDocument/2006/relationships/slideLayout" Target="../slideLayouts/slideLayout169.xml"/><Relationship Id="rId44" Type="http://schemas.openxmlformats.org/officeDocument/2006/relationships/slideLayout" Target="../slideLayouts/slideLayout182.xml"/><Relationship Id="rId52" Type="http://schemas.openxmlformats.org/officeDocument/2006/relationships/slideLayout" Target="../slideLayouts/slideLayout190.xml"/><Relationship Id="rId60" Type="http://schemas.openxmlformats.org/officeDocument/2006/relationships/slideLayout" Target="../slideLayouts/slideLayout198.xml"/><Relationship Id="rId65" Type="http://schemas.openxmlformats.org/officeDocument/2006/relationships/slideLayout" Target="../slideLayouts/slideLayout203.xml"/><Relationship Id="rId73" Type="http://schemas.openxmlformats.org/officeDocument/2006/relationships/image" Target="../media/image1.emf"/><Relationship Id="rId4" Type="http://schemas.openxmlformats.org/officeDocument/2006/relationships/slideLayout" Target="../slideLayouts/slideLayout142.xml"/><Relationship Id="rId9" Type="http://schemas.openxmlformats.org/officeDocument/2006/relationships/slideLayout" Target="../slideLayouts/slideLayout147.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9" Type="http://schemas.openxmlformats.org/officeDocument/2006/relationships/slideLayout" Target="../slideLayouts/slideLayout177.xml"/><Relationship Id="rId34" Type="http://schemas.openxmlformats.org/officeDocument/2006/relationships/slideLayout" Target="../slideLayouts/slideLayout172.xml"/><Relationship Id="rId50" Type="http://schemas.openxmlformats.org/officeDocument/2006/relationships/slideLayout" Target="../slideLayouts/slideLayout188.xml"/><Relationship Id="rId55" Type="http://schemas.openxmlformats.org/officeDocument/2006/relationships/slideLayout" Target="../slideLayouts/slideLayout193.xml"/><Relationship Id="rId7" Type="http://schemas.openxmlformats.org/officeDocument/2006/relationships/slideLayout" Target="../slideLayouts/slideLayout145.xml"/><Relationship Id="rId71" Type="http://schemas.openxmlformats.org/officeDocument/2006/relationships/tags" Target="../tags/tag66.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33.xml"/><Relationship Id="rId21" Type="http://schemas.openxmlformats.org/officeDocument/2006/relationships/slideLayout" Target="../slideLayouts/slideLayout228.xml"/><Relationship Id="rId42" Type="http://schemas.openxmlformats.org/officeDocument/2006/relationships/slideLayout" Target="../slideLayouts/slideLayout249.xml"/><Relationship Id="rId47" Type="http://schemas.openxmlformats.org/officeDocument/2006/relationships/slideLayout" Target="../slideLayouts/slideLayout254.xml"/><Relationship Id="rId63" Type="http://schemas.openxmlformats.org/officeDocument/2006/relationships/slideLayout" Target="../slideLayouts/slideLayout270.xml"/><Relationship Id="rId68" Type="http://schemas.openxmlformats.org/officeDocument/2006/relationships/slideLayout" Target="../slideLayouts/slideLayout275.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9" Type="http://schemas.openxmlformats.org/officeDocument/2006/relationships/slideLayout" Target="../slideLayouts/slideLayout236.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37" Type="http://schemas.openxmlformats.org/officeDocument/2006/relationships/slideLayout" Target="../slideLayouts/slideLayout244.xml"/><Relationship Id="rId40" Type="http://schemas.openxmlformats.org/officeDocument/2006/relationships/slideLayout" Target="../slideLayouts/slideLayout247.xml"/><Relationship Id="rId45" Type="http://schemas.openxmlformats.org/officeDocument/2006/relationships/slideLayout" Target="../slideLayouts/slideLayout252.xml"/><Relationship Id="rId53" Type="http://schemas.openxmlformats.org/officeDocument/2006/relationships/slideLayout" Target="../slideLayouts/slideLayout260.xml"/><Relationship Id="rId58" Type="http://schemas.openxmlformats.org/officeDocument/2006/relationships/slideLayout" Target="../slideLayouts/slideLayout265.xml"/><Relationship Id="rId66" Type="http://schemas.openxmlformats.org/officeDocument/2006/relationships/slideLayout" Target="../slideLayouts/slideLayout273.xml"/><Relationship Id="rId5" Type="http://schemas.openxmlformats.org/officeDocument/2006/relationships/slideLayout" Target="../slideLayouts/slideLayout212.xml"/><Relationship Id="rId61" Type="http://schemas.openxmlformats.org/officeDocument/2006/relationships/slideLayout" Target="../slideLayouts/slideLayout268.xml"/><Relationship Id="rId19" Type="http://schemas.openxmlformats.org/officeDocument/2006/relationships/slideLayout" Target="../slideLayouts/slideLayout22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 Id="rId43" Type="http://schemas.openxmlformats.org/officeDocument/2006/relationships/slideLayout" Target="../slideLayouts/slideLayout250.xml"/><Relationship Id="rId48" Type="http://schemas.openxmlformats.org/officeDocument/2006/relationships/slideLayout" Target="../slideLayouts/slideLayout255.xml"/><Relationship Id="rId56" Type="http://schemas.openxmlformats.org/officeDocument/2006/relationships/slideLayout" Target="../slideLayouts/slideLayout263.xml"/><Relationship Id="rId64" Type="http://schemas.openxmlformats.org/officeDocument/2006/relationships/slideLayout" Target="../slideLayouts/slideLayout271.xml"/><Relationship Id="rId69" Type="http://schemas.openxmlformats.org/officeDocument/2006/relationships/slideLayout" Target="../slideLayouts/slideLayout276.xml"/><Relationship Id="rId8" Type="http://schemas.openxmlformats.org/officeDocument/2006/relationships/slideLayout" Target="../slideLayouts/slideLayout215.xml"/><Relationship Id="rId51" Type="http://schemas.openxmlformats.org/officeDocument/2006/relationships/slideLayout" Target="../slideLayouts/slideLayout258.xml"/><Relationship Id="rId72" Type="http://schemas.openxmlformats.org/officeDocument/2006/relationships/oleObject" Target="../embeddings/oleObject1.bin"/><Relationship Id="rId3" Type="http://schemas.openxmlformats.org/officeDocument/2006/relationships/slideLayout" Target="../slideLayouts/slideLayout210.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38" Type="http://schemas.openxmlformats.org/officeDocument/2006/relationships/slideLayout" Target="../slideLayouts/slideLayout245.xml"/><Relationship Id="rId46" Type="http://schemas.openxmlformats.org/officeDocument/2006/relationships/slideLayout" Target="../slideLayouts/slideLayout253.xml"/><Relationship Id="rId59" Type="http://schemas.openxmlformats.org/officeDocument/2006/relationships/slideLayout" Target="../slideLayouts/slideLayout266.xml"/><Relationship Id="rId67" Type="http://schemas.openxmlformats.org/officeDocument/2006/relationships/slideLayout" Target="../slideLayouts/slideLayout274.xml"/><Relationship Id="rId20" Type="http://schemas.openxmlformats.org/officeDocument/2006/relationships/slideLayout" Target="../slideLayouts/slideLayout227.xml"/><Relationship Id="rId41" Type="http://schemas.openxmlformats.org/officeDocument/2006/relationships/slideLayout" Target="../slideLayouts/slideLayout248.xml"/><Relationship Id="rId54" Type="http://schemas.openxmlformats.org/officeDocument/2006/relationships/slideLayout" Target="../slideLayouts/slideLayout261.xml"/><Relationship Id="rId62" Type="http://schemas.openxmlformats.org/officeDocument/2006/relationships/slideLayout" Target="../slideLayouts/slideLayout269.xml"/><Relationship Id="rId70" Type="http://schemas.openxmlformats.org/officeDocument/2006/relationships/theme" Target="../theme/theme4.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slideLayout" Target="../slideLayouts/slideLayout243.xml"/><Relationship Id="rId49" Type="http://schemas.openxmlformats.org/officeDocument/2006/relationships/slideLayout" Target="../slideLayouts/slideLayout256.xml"/><Relationship Id="rId57" Type="http://schemas.openxmlformats.org/officeDocument/2006/relationships/slideLayout" Target="../slideLayouts/slideLayout264.xml"/><Relationship Id="rId10" Type="http://schemas.openxmlformats.org/officeDocument/2006/relationships/slideLayout" Target="../slideLayouts/slideLayout217.xml"/><Relationship Id="rId31" Type="http://schemas.openxmlformats.org/officeDocument/2006/relationships/slideLayout" Target="../slideLayouts/slideLayout238.xml"/><Relationship Id="rId44" Type="http://schemas.openxmlformats.org/officeDocument/2006/relationships/slideLayout" Target="../slideLayouts/slideLayout251.xml"/><Relationship Id="rId52" Type="http://schemas.openxmlformats.org/officeDocument/2006/relationships/slideLayout" Target="../slideLayouts/slideLayout259.xml"/><Relationship Id="rId60" Type="http://schemas.openxmlformats.org/officeDocument/2006/relationships/slideLayout" Target="../slideLayouts/slideLayout267.xml"/><Relationship Id="rId65" Type="http://schemas.openxmlformats.org/officeDocument/2006/relationships/slideLayout" Target="../slideLayouts/slideLayout272.xml"/><Relationship Id="rId73" Type="http://schemas.openxmlformats.org/officeDocument/2006/relationships/image" Target="../media/image1.emf"/><Relationship Id="rId4" Type="http://schemas.openxmlformats.org/officeDocument/2006/relationships/slideLayout" Target="../slideLayouts/slideLayout211.xml"/><Relationship Id="rId9" Type="http://schemas.openxmlformats.org/officeDocument/2006/relationships/slideLayout" Target="../slideLayouts/slideLayout216.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39" Type="http://schemas.openxmlformats.org/officeDocument/2006/relationships/slideLayout" Target="../slideLayouts/slideLayout246.xml"/><Relationship Id="rId34" Type="http://schemas.openxmlformats.org/officeDocument/2006/relationships/slideLayout" Target="../slideLayouts/slideLayout241.xml"/><Relationship Id="rId50" Type="http://schemas.openxmlformats.org/officeDocument/2006/relationships/slideLayout" Target="../slideLayouts/slideLayout257.xml"/><Relationship Id="rId55" Type="http://schemas.openxmlformats.org/officeDocument/2006/relationships/slideLayout" Target="../slideLayouts/slideLayout262.xml"/><Relationship Id="rId7" Type="http://schemas.openxmlformats.org/officeDocument/2006/relationships/slideLayout" Target="../slideLayouts/slideLayout214.xml"/><Relationship Id="rId71" Type="http://schemas.openxmlformats.org/officeDocument/2006/relationships/tags" Target="../tags/tag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2"/>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3" imgW="270" imgH="270" progId="TCLayout.ActiveDocument.1">
                  <p:embed/>
                </p:oleObj>
              </mc:Choice>
              <mc:Fallback>
                <p:oleObj name="think-cell Slide" r:id="rId73" imgW="270" imgH="270" progId="TCLayout.ActiveDocument.1">
                  <p:embed/>
                  <p:pic>
                    <p:nvPicPr>
                      <p:cNvPr id="0" name=""/>
                      <p:cNvPicPr/>
                      <p:nvPr/>
                    </p:nvPicPr>
                    <p:blipFill>
                      <a:blip r:embed="rId74"/>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086" r:id="rId2"/>
    <p:sldLayoutId id="2147485183" r:id="rId3"/>
    <p:sldLayoutId id="2147485158" r:id="rId4"/>
    <p:sldLayoutId id="2147485113" r:id="rId5"/>
    <p:sldLayoutId id="2147485114" r:id="rId6"/>
    <p:sldLayoutId id="2147485154" r:id="rId7"/>
    <p:sldLayoutId id="2147485162" r:id="rId8"/>
    <p:sldLayoutId id="2147485149" r:id="rId9"/>
    <p:sldLayoutId id="2147485087" r:id="rId10"/>
    <p:sldLayoutId id="2147485112" r:id="rId11"/>
    <p:sldLayoutId id="2147485155" r:id="rId12"/>
    <p:sldLayoutId id="2147485164" r:id="rId13"/>
    <p:sldLayoutId id="2147485109" r:id="rId14"/>
    <p:sldLayoutId id="2147485165" r:id="rId15"/>
    <p:sldLayoutId id="2147485110" r:id="rId16"/>
    <p:sldLayoutId id="2147485166" r:id="rId17"/>
    <p:sldLayoutId id="2147485156" r:id="rId18"/>
    <p:sldLayoutId id="2147485167" r:id="rId19"/>
    <p:sldLayoutId id="2147485108" r:id="rId20"/>
    <p:sldLayoutId id="2147485107" r:id="rId21"/>
    <p:sldLayoutId id="2147485106" r:id="rId22"/>
    <p:sldLayoutId id="2147485090" r:id="rId23"/>
    <p:sldLayoutId id="2147485091" r:id="rId24"/>
    <p:sldLayoutId id="2147485092" r:id="rId25"/>
    <p:sldLayoutId id="2147485093" r:id="rId26"/>
    <p:sldLayoutId id="2147485116" r:id="rId27"/>
    <p:sldLayoutId id="2147485256" r:id="rId28"/>
    <p:sldLayoutId id="2147485161" r:id="rId29"/>
    <p:sldLayoutId id="2147485159" r:id="rId30"/>
    <p:sldLayoutId id="2147485119" r:id="rId31"/>
    <p:sldLayoutId id="2147485184" r:id="rId32"/>
    <p:sldLayoutId id="2147485137" r:id="rId33"/>
    <p:sldLayoutId id="2147485120" r:id="rId34"/>
    <p:sldLayoutId id="2147485121" r:id="rId35"/>
    <p:sldLayoutId id="2147485141" r:id="rId36"/>
    <p:sldLayoutId id="2147485163" r:id="rId37"/>
    <p:sldLayoutId id="2147485139" r:id="rId38"/>
    <p:sldLayoutId id="2147485140" r:id="rId39"/>
    <p:sldLayoutId id="2147485122" r:id="rId40"/>
    <p:sldLayoutId id="2147485123" r:id="rId41"/>
    <p:sldLayoutId id="2147485151" r:id="rId42"/>
    <p:sldLayoutId id="2147485168" r:id="rId43"/>
    <p:sldLayoutId id="2147485127" r:id="rId44"/>
    <p:sldLayoutId id="2147485169" r:id="rId45"/>
    <p:sldLayoutId id="2147485126" r:id="rId46"/>
    <p:sldLayoutId id="2147485170" r:id="rId47"/>
    <p:sldLayoutId id="2147485153" r:id="rId48"/>
    <p:sldLayoutId id="2147485171" r:id="rId49"/>
    <p:sldLayoutId id="2147485128" r:id="rId50"/>
    <p:sldLayoutId id="2147485129" r:id="rId51"/>
    <p:sldLayoutId id="2147485130" r:id="rId52"/>
    <p:sldLayoutId id="2147485131" r:id="rId53"/>
    <p:sldLayoutId id="2147485145" r:id="rId54"/>
    <p:sldLayoutId id="2147485133" r:id="rId55"/>
    <p:sldLayoutId id="2147485144" r:id="rId56"/>
    <p:sldLayoutId id="2147485134" r:id="rId57"/>
    <p:sldLayoutId id="2147485146" r:id="rId58"/>
    <p:sldLayoutId id="2147485160" r:id="rId59"/>
    <p:sldLayoutId id="2147485172" r:id="rId60"/>
    <p:sldLayoutId id="2147485173" r:id="rId61"/>
    <p:sldLayoutId id="2147485174" r:id="rId62"/>
    <p:sldLayoutId id="2147485175" r:id="rId63"/>
    <p:sldLayoutId id="2147485176" r:id="rId64"/>
    <p:sldLayoutId id="2147485177" r:id="rId65"/>
    <p:sldLayoutId id="2147485178" r:id="rId66"/>
    <p:sldLayoutId id="2147485179" r:id="rId67"/>
    <p:sldLayoutId id="2147485180" r:id="rId68"/>
    <p:sldLayoutId id="2147485186" r:id="rId69"/>
    <p:sldLayoutId id="2147485398" r:id="rId70"/>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0"/>
            </p:custDataLst>
            <p:extLst>
              <p:ext uri="{D42A27DB-BD31-4B8C-83A1-F6EECF244321}">
                <p14:modId xmlns:p14="http://schemas.microsoft.com/office/powerpoint/2010/main" val="303897845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1" imgW="270" imgH="270" progId="TCLayout.ActiveDocument.1">
                  <p:embed/>
                </p:oleObj>
              </mc:Choice>
              <mc:Fallback>
                <p:oleObj name="think-cell Slide" r:id="rId71" imgW="270" imgH="270" progId="TCLayout.ActiveDocument.1">
                  <p:embed/>
                  <p:pic>
                    <p:nvPicPr>
                      <p:cNvPr id="2" name="Object 1" hidden="1"/>
                      <p:cNvPicPr/>
                      <p:nvPr/>
                    </p:nvPicPr>
                    <p:blipFill>
                      <a:blip r:embed="rId72"/>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1823569816"/>
      </p:ext>
    </p:extLst>
  </p:cSld>
  <p:clrMap bg1="lt1" tx1="dk1" bg2="lt2" tx2="dk2" accent1="accent1" accent2="accent2" accent3="accent3" accent4="accent4" accent5="accent5" accent6="accent6" hlink="hlink" folHlink="folHlink"/>
  <p:sldLayoutIdLst>
    <p:sldLayoutId id="2147485188" r:id="rId1"/>
    <p:sldLayoutId id="2147485189" r:id="rId2"/>
    <p:sldLayoutId id="2147485190" r:id="rId3"/>
    <p:sldLayoutId id="2147485191" r:id="rId4"/>
    <p:sldLayoutId id="2147485192" r:id="rId5"/>
    <p:sldLayoutId id="2147485193" r:id="rId6"/>
    <p:sldLayoutId id="2147485194" r:id="rId7"/>
    <p:sldLayoutId id="2147485195" r:id="rId8"/>
    <p:sldLayoutId id="2147485196" r:id="rId9"/>
    <p:sldLayoutId id="2147485197" r:id="rId10"/>
    <p:sldLayoutId id="2147485198" r:id="rId11"/>
    <p:sldLayoutId id="2147485199" r:id="rId12"/>
    <p:sldLayoutId id="2147485200" r:id="rId13"/>
    <p:sldLayoutId id="2147485201" r:id="rId14"/>
    <p:sldLayoutId id="2147485202" r:id="rId15"/>
    <p:sldLayoutId id="2147485203" r:id="rId16"/>
    <p:sldLayoutId id="2147485204" r:id="rId17"/>
    <p:sldLayoutId id="2147485205" r:id="rId18"/>
    <p:sldLayoutId id="2147485206" r:id="rId19"/>
    <p:sldLayoutId id="2147485207" r:id="rId20"/>
    <p:sldLayoutId id="2147485208" r:id="rId21"/>
    <p:sldLayoutId id="2147485209" r:id="rId22"/>
    <p:sldLayoutId id="2147485210" r:id="rId23"/>
    <p:sldLayoutId id="2147485211" r:id="rId24"/>
    <p:sldLayoutId id="2147485212" r:id="rId25"/>
    <p:sldLayoutId id="2147485213" r:id="rId26"/>
    <p:sldLayoutId id="2147485214" r:id="rId27"/>
    <p:sldLayoutId id="2147485215" r:id="rId28"/>
    <p:sldLayoutId id="2147485216" r:id="rId29"/>
    <p:sldLayoutId id="2147485217" r:id="rId30"/>
    <p:sldLayoutId id="2147485218" r:id="rId31"/>
    <p:sldLayoutId id="2147485219" r:id="rId32"/>
    <p:sldLayoutId id="2147485220" r:id="rId33"/>
    <p:sldLayoutId id="2147485221" r:id="rId34"/>
    <p:sldLayoutId id="2147485222" r:id="rId35"/>
    <p:sldLayoutId id="2147485223" r:id="rId36"/>
    <p:sldLayoutId id="2147485224" r:id="rId37"/>
    <p:sldLayoutId id="2147485225" r:id="rId38"/>
    <p:sldLayoutId id="2147485226" r:id="rId39"/>
    <p:sldLayoutId id="2147485227" r:id="rId40"/>
    <p:sldLayoutId id="2147485228" r:id="rId41"/>
    <p:sldLayoutId id="2147485229" r:id="rId42"/>
    <p:sldLayoutId id="2147485230" r:id="rId43"/>
    <p:sldLayoutId id="2147485231" r:id="rId44"/>
    <p:sldLayoutId id="2147485232" r:id="rId45"/>
    <p:sldLayoutId id="2147485233" r:id="rId46"/>
    <p:sldLayoutId id="2147485234" r:id="rId47"/>
    <p:sldLayoutId id="2147485235" r:id="rId48"/>
    <p:sldLayoutId id="2147485236" r:id="rId49"/>
    <p:sldLayoutId id="2147485237" r:id="rId50"/>
    <p:sldLayoutId id="2147485238" r:id="rId51"/>
    <p:sldLayoutId id="2147485239" r:id="rId52"/>
    <p:sldLayoutId id="2147485240" r:id="rId53"/>
    <p:sldLayoutId id="2147485241" r:id="rId54"/>
    <p:sldLayoutId id="2147485242" r:id="rId55"/>
    <p:sldLayoutId id="2147485243" r:id="rId56"/>
    <p:sldLayoutId id="2147485244" r:id="rId57"/>
    <p:sldLayoutId id="2147485245" r:id="rId58"/>
    <p:sldLayoutId id="2147485246" r:id="rId59"/>
    <p:sldLayoutId id="2147485247" r:id="rId60"/>
    <p:sldLayoutId id="2147485248" r:id="rId61"/>
    <p:sldLayoutId id="2147485249" r:id="rId62"/>
    <p:sldLayoutId id="2147485250" r:id="rId63"/>
    <p:sldLayoutId id="2147485251" r:id="rId64"/>
    <p:sldLayoutId id="2147485252" r:id="rId65"/>
    <p:sldLayoutId id="2147485253" r:id="rId66"/>
    <p:sldLayoutId id="2147485254" r:id="rId67"/>
    <p:sldLayoutId id="2147485255" r:id="rId6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2" imgW="270" imgH="270" progId="TCLayout.ActiveDocument.1">
                  <p:embed/>
                </p:oleObj>
              </mc:Choice>
              <mc:Fallback>
                <p:oleObj name="think-cell Slide" r:id="rId72" imgW="270" imgH="270" progId="TCLayout.ActiveDocument.1">
                  <p:embed/>
                  <p:pic>
                    <p:nvPicPr>
                      <p:cNvPr id="2" name="Object 1" hidden="1"/>
                      <p:cNvPicPr/>
                      <p:nvPr/>
                    </p:nvPicPr>
                    <p:blipFill>
                      <a:blip r:embed="rId73"/>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1601281631"/>
      </p:ext>
    </p:extLst>
  </p:cSld>
  <p:clrMap bg1="lt1" tx1="dk1" bg2="lt2" tx2="dk2" accent1="accent1" accent2="accent2" accent3="accent3" accent4="accent4" accent5="accent5" accent6="accent6" hlink="hlink" folHlink="folHlink"/>
  <p:sldLayoutIdLst>
    <p:sldLayoutId id="2147485258" r:id="rId1"/>
    <p:sldLayoutId id="2147485259" r:id="rId2"/>
    <p:sldLayoutId id="2147485260" r:id="rId3"/>
    <p:sldLayoutId id="2147485261" r:id="rId4"/>
    <p:sldLayoutId id="2147485262" r:id="rId5"/>
    <p:sldLayoutId id="2147485263" r:id="rId6"/>
    <p:sldLayoutId id="2147485264" r:id="rId7"/>
    <p:sldLayoutId id="2147485265" r:id="rId8"/>
    <p:sldLayoutId id="2147485266" r:id="rId9"/>
    <p:sldLayoutId id="2147485267" r:id="rId10"/>
    <p:sldLayoutId id="2147485268" r:id="rId11"/>
    <p:sldLayoutId id="2147485269" r:id="rId12"/>
    <p:sldLayoutId id="2147485270" r:id="rId13"/>
    <p:sldLayoutId id="2147485271" r:id="rId14"/>
    <p:sldLayoutId id="2147485272" r:id="rId15"/>
    <p:sldLayoutId id="2147485273" r:id="rId16"/>
    <p:sldLayoutId id="2147485274" r:id="rId17"/>
    <p:sldLayoutId id="2147485275" r:id="rId18"/>
    <p:sldLayoutId id="2147485276" r:id="rId19"/>
    <p:sldLayoutId id="2147485277" r:id="rId20"/>
    <p:sldLayoutId id="2147485278" r:id="rId21"/>
    <p:sldLayoutId id="2147485279" r:id="rId22"/>
    <p:sldLayoutId id="2147485280" r:id="rId23"/>
    <p:sldLayoutId id="2147485281" r:id="rId24"/>
    <p:sldLayoutId id="2147485282" r:id="rId25"/>
    <p:sldLayoutId id="2147485283" r:id="rId26"/>
    <p:sldLayoutId id="2147485284" r:id="rId27"/>
    <p:sldLayoutId id="2147485285" r:id="rId28"/>
    <p:sldLayoutId id="2147485286" r:id="rId29"/>
    <p:sldLayoutId id="2147485287" r:id="rId30"/>
    <p:sldLayoutId id="2147485288" r:id="rId31"/>
    <p:sldLayoutId id="2147485289" r:id="rId32"/>
    <p:sldLayoutId id="2147485290" r:id="rId33"/>
    <p:sldLayoutId id="2147485291" r:id="rId34"/>
    <p:sldLayoutId id="2147485292" r:id="rId35"/>
    <p:sldLayoutId id="2147485293" r:id="rId36"/>
    <p:sldLayoutId id="2147485294" r:id="rId37"/>
    <p:sldLayoutId id="2147485295" r:id="rId38"/>
    <p:sldLayoutId id="2147485296" r:id="rId39"/>
    <p:sldLayoutId id="2147485297" r:id="rId40"/>
    <p:sldLayoutId id="2147485298" r:id="rId41"/>
    <p:sldLayoutId id="2147485299" r:id="rId42"/>
    <p:sldLayoutId id="2147485300" r:id="rId43"/>
    <p:sldLayoutId id="2147485301" r:id="rId44"/>
    <p:sldLayoutId id="2147485302" r:id="rId45"/>
    <p:sldLayoutId id="2147485303" r:id="rId46"/>
    <p:sldLayoutId id="2147485304" r:id="rId47"/>
    <p:sldLayoutId id="2147485305" r:id="rId48"/>
    <p:sldLayoutId id="2147485306" r:id="rId49"/>
    <p:sldLayoutId id="2147485307" r:id="rId50"/>
    <p:sldLayoutId id="2147485308" r:id="rId51"/>
    <p:sldLayoutId id="2147485309" r:id="rId52"/>
    <p:sldLayoutId id="2147485310" r:id="rId53"/>
    <p:sldLayoutId id="2147485311" r:id="rId54"/>
    <p:sldLayoutId id="2147485312" r:id="rId55"/>
    <p:sldLayoutId id="2147485313" r:id="rId56"/>
    <p:sldLayoutId id="2147485314" r:id="rId57"/>
    <p:sldLayoutId id="2147485315" r:id="rId58"/>
    <p:sldLayoutId id="2147485316" r:id="rId59"/>
    <p:sldLayoutId id="2147485317" r:id="rId60"/>
    <p:sldLayoutId id="2147485318" r:id="rId61"/>
    <p:sldLayoutId id="2147485319" r:id="rId62"/>
    <p:sldLayoutId id="2147485320" r:id="rId63"/>
    <p:sldLayoutId id="2147485321" r:id="rId64"/>
    <p:sldLayoutId id="2147485322" r:id="rId65"/>
    <p:sldLayoutId id="2147485323" r:id="rId66"/>
    <p:sldLayoutId id="2147485324" r:id="rId67"/>
    <p:sldLayoutId id="2147485325" r:id="rId68"/>
    <p:sldLayoutId id="2147485326" r:id="rId6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1"/>
            </p:custDataLst>
            <p:extLst>
              <p:ext uri="{D42A27DB-BD31-4B8C-83A1-F6EECF244321}">
                <p14:modId xmlns:p14="http://schemas.microsoft.com/office/powerpoint/2010/main" val="17386522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2" imgW="270" imgH="270" progId="TCLayout.ActiveDocument.1">
                  <p:embed/>
                </p:oleObj>
              </mc:Choice>
              <mc:Fallback>
                <p:oleObj name="think-cell Slide" r:id="rId72" imgW="270" imgH="270" progId="TCLayout.ActiveDocument.1">
                  <p:embed/>
                  <p:pic>
                    <p:nvPicPr>
                      <p:cNvPr id="2" name="Object 1" hidden="1"/>
                      <p:cNvPicPr/>
                      <p:nvPr/>
                    </p:nvPicPr>
                    <p:blipFill>
                      <a:blip r:embed="rId73"/>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1969285864"/>
      </p:ext>
    </p:extLst>
  </p:cSld>
  <p:clrMap bg1="lt1" tx1="dk1" bg2="lt2" tx2="dk2" accent1="accent1" accent2="accent2" accent3="accent3" accent4="accent4" accent5="accent5" accent6="accent6" hlink="hlink" folHlink="folHlink"/>
  <p:sldLayoutIdLst>
    <p:sldLayoutId id="2147485328" r:id="rId1"/>
    <p:sldLayoutId id="2147485329" r:id="rId2"/>
    <p:sldLayoutId id="2147485330" r:id="rId3"/>
    <p:sldLayoutId id="2147485331" r:id="rId4"/>
    <p:sldLayoutId id="2147485332" r:id="rId5"/>
    <p:sldLayoutId id="2147485333" r:id="rId6"/>
    <p:sldLayoutId id="2147485334" r:id="rId7"/>
    <p:sldLayoutId id="2147485335" r:id="rId8"/>
    <p:sldLayoutId id="2147485336" r:id="rId9"/>
    <p:sldLayoutId id="2147485337" r:id="rId10"/>
    <p:sldLayoutId id="2147485338" r:id="rId11"/>
    <p:sldLayoutId id="2147485339" r:id="rId12"/>
    <p:sldLayoutId id="2147485340" r:id="rId13"/>
    <p:sldLayoutId id="2147485341" r:id="rId14"/>
    <p:sldLayoutId id="2147485342" r:id="rId15"/>
    <p:sldLayoutId id="2147485343" r:id="rId16"/>
    <p:sldLayoutId id="2147485344" r:id="rId17"/>
    <p:sldLayoutId id="2147485345" r:id="rId18"/>
    <p:sldLayoutId id="2147485346" r:id="rId19"/>
    <p:sldLayoutId id="2147485347" r:id="rId20"/>
    <p:sldLayoutId id="2147485348" r:id="rId21"/>
    <p:sldLayoutId id="2147485349" r:id="rId22"/>
    <p:sldLayoutId id="2147485350" r:id="rId23"/>
    <p:sldLayoutId id="2147485351" r:id="rId24"/>
    <p:sldLayoutId id="2147485352" r:id="rId25"/>
    <p:sldLayoutId id="2147485353" r:id="rId26"/>
    <p:sldLayoutId id="2147485354" r:id="rId27"/>
    <p:sldLayoutId id="2147485355" r:id="rId28"/>
    <p:sldLayoutId id="2147485356" r:id="rId29"/>
    <p:sldLayoutId id="2147485357" r:id="rId30"/>
    <p:sldLayoutId id="2147485358" r:id="rId31"/>
    <p:sldLayoutId id="2147485359" r:id="rId32"/>
    <p:sldLayoutId id="2147485360" r:id="rId33"/>
    <p:sldLayoutId id="2147485361" r:id="rId34"/>
    <p:sldLayoutId id="2147485362" r:id="rId35"/>
    <p:sldLayoutId id="2147485363" r:id="rId36"/>
    <p:sldLayoutId id="2147485364" r:id="rId37"/>
    <p:sldLayoutId id="2147485365" r:id="rId38"/>
    <p:sldLayoutId id="2147485366" r:id="rId39"/>
    <p:sldLayoutId id="2147485367" r:id="rId40"/>
    <p:sldLayoutId id="2147485368" r:id="rId41"/>
    <p:sldLayoutId id="2147485369" r:id="rId42"/>
    <p:sldLayoutId id="2147485370" r:id="rId43"/>
    <p:sldLayoutId id="2147485371" r:id="rId44"/>
    <p:sldLayoutId id="2147485372" r:id="rId45"/>
    <p:sldLayoutId id="2147485373" r:id="rId46"/>
    <p:sldLayoutId id="2147485374" r:id="rId47"/>
    <p:sldLayoutId id="2147485375" r:id="rId48"/>
    <p:sldLayoutId id="2147485376" r:id="rId49"/>
    <p:sldLayoutId id="2147485377" r:id="rId50"/>
    <p:sldLayoutId id="2147485378" r:id="rId51"/>
    <p:sldLayoutId id="2147485379" r:id="rId52"/>
    <p:sldLayoutId id="2147485380" r:id="rId53"/>
    <p:sldLayoutId id="2147485381" r:id="rId54"/>
    <p:sldLayoutId id="2147485382" r:id="rId55"/>
    <p:sldLayoutId id="2147485383" r:id="rId56"/>
    <p:sldLayoutId id="2147485384" r:id="rId57"/>
    <p:sldLayoutId id="2147485385" r:id="rId58"/>
    <p:sldLayoutId id="2147485386" r:id="rId59"/>
    <p:sldLayoutId id="2147485387" r:id="rId60"/>
    <p:sldLayoutId id="2147485388" r:id="rId61"/>
    <p:sldLayoutId id="2147485389" r:id="rId62"/>
    <p:sldLayoutId id="2147485390" r:id="rId63"/>
    <p:sldLayoutId id="2147485391" r:id="rId64"/>
    <p:sldLayoutId id="2147485392" r:id="rId65"/>
    <p:sldLayoutId id="2147485393" r:id="rId66"/>
    <p:sldLayoutId id="2147485394" r:id="rId67"/>
    <p:sldLayoutId id="2147485395" r:id="rId68"/>
    <p:sldLayoutId id="2147485396" r:id="rId6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1.xml"/><Relationship Id="rId1" Type="http://schemas.openxmlformats.org/officeDocument/2006/relationships/tags" Target="../tags/tag121.xml"/><Relationship Id="rId5" Type="http://schemas.openxmlformats.org/officeDocument/2006/relationships/image" Target="../media/image13.emf"/><Relationship Id="rId4" Type="http://schemas.openxmlformats.org/officeDocument/2006/relationships/oleObject" Target="../embeddings/oleObject22.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1.xml"/><Relationship Id="rId1" Type="http://schemas.openxmlformats.org/officeDocument/2006/relationships/tags" Target="../tags/tag122.xml"/><Relationship Id="rId5" Type="http://schemas.openxmlformats.org/officeDocument/2006/relationships/image" Target="../media/image13.emf"/><Relationship Id="rId4" Type="http://schemas.openxmlformats.org/officeDocument/2006/relationships/oleObject" Target="../embeddings/oleObject22.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1.xml"/><Relationship Id="rId1" Type="http://schemas.openxmlformats.org/officeDocument/2006/relationships/tags" Target="../tags/tag123.xml"/><Relationship Id="rId5" Type="http://schemas.openxmlformats.org/officeDocument/2006/relationships/image" Target="../media/image13.emf"/><Relationship Id="rId4" Type="http://schemas.openxmlformats.org/officeDocument/2006/relationships/oleObject" Target="../embeddings/oleObject2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BDFD83D-CDF3-49DA-82C8-A1BAAA488154}"/>
              </a:ext>
            </a:extLst>
          </p:cNvPr>
          <p:cNvGraphicFramePr>
            <a:graphicFrameLocks noChangeAspect="1"/>
          </p:cNvGraphicFramePr>
          <p:nvPr>
            <p:custDataLst>
              <p:tags r:id="rId1"/>
            </p:custDataLst>
            <p:extLst>
              <p:ext uri="{D42A27DB-BD31-4B8C-83A1-F6EECF244321}">
                <p14:modId xmlns:p14="http://schemas.microsoft.com/office/powerpoint/2010/main" val="14223530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B1133C1-B36A-410A-9DDD-4CA43FF70B26}"/>
              </a:ext>
            </a:extLst>
          </p:cNvPr>
          <p:cNvSpPr>
            <a:spLocks noGrp="1"/>
          </p:cNvSpPr>
          <p:nvPr>
            <p:ph type="title"/>
          </p:nvPr>
        </p:nvSpPr>
        <p:spPr>
          <a:xfrm>
            <a:off x="630000" y="622800"/>
            <a:ext cx="10933350" cy="332399"/>
          </a:xfrm>
        </p:spPr>
        <p:txBody>
          <a:bodyPr vert="horz"/>
          <a:lstStyle/>
          <a:p>
            <a:r>
              <a:rPr lang="en-GB" dirty="0"/>
              <a:t>Most of Fast Cars' Scope 3 Emissions are downstream emissions, primarily from the use of sold products. This is the same across the whole automotive industry.</a:t>
            </a:r>
            <a:br>
              <a:rPr lang="en-GB" dirty="0"/>
            </a:br>
            <a:br>
              <a:rPr lang="en-GB" dirty="0"/>
            </a:br>
            <a:endParaRPr lang="en-US" dirty="0"/>
          </a:p>
        </p:txBody>
      </p:sp>
      <p:sp>
        <p:nvSpPr>
          <p:cNvPr id="154" name="NavigationTriangle">
            <a:extLst>
              <a:ext uri="{FF2B5EF4-FFF2-40B4-BE49-F238E27FC236}">
                <a16:creationId xmlns:a16="http://schemas.microsoft.com/office/drawing/2014/main" id="{E42FC740-2430-472A-8E33-BCE16B5D0E4A}"/>
              </a:ext>
            </a:extLst>
          </p:cNvPr>
          <p:cNvSpPr/>
          <p:nvPr/>
        </p:nvSpPr>
        <p:spPr>
          <a:xfrm rot="16200000">
            <a:off x="10854812" y="-58994"/>
            <a:ext cx="1278193" cy="1396180"/>
          </a:xfrm>
          <a:prstGeom prst="triangle">
            <a:avLst>
              <a:gd name="adj" fmla="val 100000"/>
            </a:avLst>
          </a:prstGeom>
          <a:solidFill>
            <a:schemeClr val="tx2"/>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000" dirty="0">
                <a:solidFill>
                  <a:srgbClr val="FFFFFF"/>
                </a:solidFill>
              </a:rPr>
              <a:t> </a:t>
            </a:r>
          </a:p>
        </p:txBody>
      </p:sp>
      <p:graphicFrame>
        <p:nvGraphicFramePr>
          <p:cNvPr id="7" name="Table 6">
            <a:extLst>
              <a:ext uri="{FF2B5EF4-FFF2-40B4-BE49-F238E27FC236}">
                <a16:creationId xmlns:a16="http://schemas.microsoft.com/office/drawing/2014/main" id="{6CF47180-DE56-654C-82AB-1F9CAE0F7A67}"/>
              </a:ext>
            </a:extLst>
          </p:cNvPr>
          <p:cNvGraphicFramePr>
            <a:graphicFrameLocks noGrp="1"/>
          </p:cNvGraphicFramePr>
          <p:nvPr>
            <p:extLst>
              <p:ext uri="{D42A27DB-BD31-4B8C-83A1-F6EECF244321}">
                <p14:modId xmlns:p14="http://schemas.microsoft.com/office/powerpoint/2010/main" val="2129821704"/>
              </p:ext>
            </p:extLst>
          </p:nvPr>
        </p:nvGraphicFramePr>
        <p:xfrm>
          <a:off x="616226" y="1646959"/>
          <a:ext cx="10307147" cy="4919711"/>
        </p:xfrm>
        <a:graphic>
          <a:graphicData uri="http://schemas.openxmlformats.org/drawingml/2006/table">
            <a:tbl>
              <a:tblPr>
                <a:tableStyleId>{BC89EF96-8CEA-46FF-86C4-4CE0E7609802}</a:tableStyleId>
              </a:tblPr>
              <a:tblGrid>
                <a:gridCol w="2587116">
                  <a:extLst>
                    <a:ext uri="{9D8B030D-6E8A-4147-A177-3AD203B41FA5}">
                      <a16:colId xmlns:a16="http://schemas.microsoft.com/office/drawing/2014/main" val="2845382286"/>
                    </a:ext>
                  </a:extLst>
                </a:gridCol>
                <a:gridCol w="2573344">
                  <a:extLst>
                    <a:ext uri="{9D8B030D-6E8A-4147-A177-3AD203B41FA5}">
                      <a16:colId xmlns:a16="http://schemas.microsoft.com/office/drawing/2014/main" val="720676032"/>
                    </a:ext>
                  </a:extLst>
                </a:gridCol>
                <a:gridCol w="2721806">
                  <a:extLst>
                    <a:ext uri="{9D8B030D-6E8A-4147-A177-3AD203B41FA5}">
                      <a16:colId xmlns:a16="http://schemas.microsoft.com/office/drawing/2014/main" val="72779959"/>
                    </a:ext>
                  </a:extLst>
                </a:gridCol>
                <a:gridCol w="2424881">
                  <a:extLst>
                    <a:ext uri="{9D8B030D-6E8A-4147-A177-3AD203B41FA5}">
                      <a16:colId xmlns:a16="http://schemas.microsoft.com/office/drawing/2014/main" val="1413901804"/>
                    </a:ext>
                  </a:extLst>
                </a:gridCol>
              </a:tblGrid>
              <a:tr h="385054">
                <a:tc>
                  <a:txBody>
                    <a:bodyPr/>
                    <a:lstStyle/>
                    <a:p>
                      <a:pPr algn="ctr" rtl="0" fontAlgn="t">
                        <a:spcBef>
                          <a:spcPts val="0"/>
                        </a:spcBef>
                        <a:spcAft>
                          <a:spcPts val="0"/>
                        </a:spcAft>
                      </a:pPr>
                      <a:r>
                        <a:rPr lang="en-AU" sz="1600" b="1" u="none" strike="noStrike" dirty="0">
                          <a:solidFill>
                            <a:srgbClr val="000000"/>
                          </a:solidFill>
                          <a:effectLst/>
                        </a:rPr>
                        <a:t>Upstream Emissions</a:t>
                      </a:r>
                      <a:endParaRPr lang="en-AU" sz="1600" b="1" dirty="0">
                        <a:effectLst/>
                      </a:endParaRPr>
                    </a:p>
                  </a:txBody>
                  <a:tcPr marL="63500" marR="63500" marT="63500" marB="63500">
                    <a:solidFill>
                      <a:schemeClr val="tx2">
                        <a:lumMod val="20000"/>
                        <a:lumOff val="80000"/>
                      </a:schemeClr>
                    </a:solidFill>
                  </a:tcPr>
                </a:tc>
                <a:tc>
                  <a:txBody>
                    <a:bodyPr/>
                    <a:lstStyle/>
                    <a:p>
                      <a:pPr algn="ctr" rtl="0" fontAlgn="t">
                        <a:spcBef>
                          <a:spcPts val="0"/>
                        </a:spcBef>
                        <a:spcAft>
                          <a:spcPts val="0"/>
                        </a:spcAft>
                      </a:pPr>
                      <a:r>
                        <a:rPr lang="en-AU" sz="1600" b="1" u="none" strike="noStrike" dirty="0">
                          <a:solidFill>
                            <a:srgbClr val="000000"/>
                          </a:solidFill>
                          <a:effectLst/>
                        </a:rPr>
                        <a:t>kt CO2 </a:t>
                      </a:r>
                      <a:endParaRPr lang="en-AU" sz="1600" b="1" dirty="0">
                        <a:effectLst/>
                      </a:endParaRPr>
                    </a:p>
                  </a:txBody>
                  <a:tcPr marL="63500" marR="63500" marT="63500" marB="63500">
                    <a:solidFill>
                      <a:schemeClr val="tx2">
                        <a:lumMod val="20000"/>
                        <a:lumOff val="80000"/>
                      </a:schemeClr>
                    </a:solidFill>
                  </a:tcPr>
                </a:tc>
                <a:tc>
                  <a:txBody>
                    <a:bodyPr/>
                    <a:lstStyle/>
                    <a:p>
                      <a:pPr algn="ctr" rtl="0" fontAlgn="t">
                        <a:spcBef>
                          <a:spcPts val="0"/>
                        </a:spcBef>
                        <a:spcAft>
                          <a:spcPts val="0"/>
                        </a:spcAft>
                      </a:pPr>
                      <a:r>
                        <a:rPr lang="en-AU" sz="1600" b="1" u="none" strike="noStrike" dirty="0">
                          <a:solidFill>
                            <a:srgbClr val="000000"/>
                          </a:solidFill>
                          <a:effectLst/>
                        </a:rPr>
                        <a:t>Downstream Emissions</a:t>
                      </a:r>
                      <a:endParaRPr lang="en-AU" sz="1600" b="1" dirty="0">
                        <a:effectLst/>
                      </a:endParaRPr>
                    </a:p>
                  </a:txBody>
                  <a:tcPr marL="63500" marR="63500" marT="63500" marB="63500">
                    <a:solidFill>
                      <a:schemeClr val="tx2">
                        <a:lumMod val="20000"/>
                        <a:lumOff val="80000"/>
                      </a:schemeClr>
                    </a:solidFill>
                  </a:tcPr>
                </a:tc>
                <a:tc>
                  <a:txBody>
                    <a:bodyPr/>
                    <a:lstStyle/>
                    <a:p>
                      <a:pPr algn="ctr" rtl="0" fontAlgn="t">
                        <a:spcBef>
                          <a:spcPts val="0"/>
                        </a:spcBef>
                        <a:spcAft>
                          <a:spcPts val="0"/>
                        </a:spcAft>
                      </a:pPr>
                      <a:r>
                        <a:rPr lang="en-AU" sz="1600" b="1" u="none" strike="noStrike" dirty="0">
                          <a:solidFill>
                            <a:srgbClr val="000000"/>
                          </a:solidFill>
                          <a:effectLst/>
                        </a:rPr>
                        <a:t>kt CO2 </a:t>
                      </a:r>
                      <a:endParaRPr lang="en-AU" sz="1600" b="1" dirty="0">
                        <a:effectLst/>
                      </a:endParaRPr>
                    </a:p>
                  </a:txBody>
                  <a:tcPr marL="63500" marR="63500" marT="63500" marB="63500">
                    <a:solidFill>
                      <a:schemeClr val="tx2">
                        <a:lumMod val="20000"/>
                        <a:lumOff val="80000"/>
                      </a:schemeClr>
                    </a:solidFill>
                  </a:tcPr>
                </a:tc>
                <a:extLst>
                  <a:ext uri="{0D108BD9-81ED-4DB2-BD59-A6C34878D82A}">
                    <a16:rowId xmlns:a16="http://schemas.microsoft.com/office/drawing/2014/main" val="3973932371"/>
                  </a:ext>
                </a:extLst>
              </a:tr>
              <a:tr h="385054">
                <a:tc>
                  <a:txBody>
                    <a:bodyPr/>
                    <a:lstStyle/>
                    <a:p>
                      <a:pP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Purchased goods and services</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marL="37465">
                        <a:lnSpc>
                          <a:spcPct val="107000"/>
                        </a:lnSpc>
                        <a:spcAft>
                          <a:spcPts val="800"/>
                        </a:spcAft>
                      </a:pPr>
                      <a:r>
                        <a:rPr lang="en-IN" sz="1600" kern="1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10,000</a:t>
                      </a:r>
                    </a:p>
                  </a:txBody>
                  <a:tcPr marL="0" marR="69850" marT="48895" marB="0"/>
                </a:tc>
                <a:tc>
                  <a:txBody>
                    <a:bodyPr/>
                    <a:lstStyle/>
                    <a:p>
                      <a:pPr>
                        <a:lnSpc>
                          <a:spcPct val="107000"/>
                        </a:lnSpc>
                        <a:spcAft>
                          <a:spcPts val="800"/>
                        </a:spcAft>
                      </a:pPr>
                      <a:r>
                        <a:rPr lang="en-IN" sz="1600" kern="1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  </a:t>
                      </a: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Use of Sold Products</a:t>
                      </a:r>
                      <a:r>
                        <a:rPr lang="en-IN" sz="1600" kern="1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 </a:t>
                      </a:r>
                    </a:p>
                  </a:txBody>
                  <a:tcPr marL="0" marR="69850" marT="48895" marB="0"/>
                </a:tc>
                <a:tc>
                  <a:txBody>
                    <a:bodyPr/>
                    <a:lstStyle/>
                    <a:p>
                      <a:pP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120,500</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extLst>
                  <a:ext uri="{0D108BD9-81ED-4DB2-BD59-A6C34878D82A}">
                    <a16:rowId xmlns:a16="http://schemas.microsoft.com/office/drawing/2014/main" val="721871659"/>
                  </a:ext>
                </a:extLst>
              </a:tr>
              <a:tr h="638240">
                <a:tc>
                  <a:txBody>
                    <a:bodyPr/>
                    <a:lstStyle/>
                    <a:p>
                      <a:pP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Capital Goods</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1030</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Downstream Transportation and Distribution</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706</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extLst>
                  <a:ext uri="{0D108BD9-81ED-4DB2-BD59-A6C34878D82A}">
                    <a16:rowId xmlns:a16="http://schemas.microsoft.com/office/drawing/2014/main" val="1637283700"/>
                  </a:ext>
                </a:extLst>
              </a:tr>
              <a:tr h="638240">
                <a:tc>
                  <a:txBody>
                    <a:bodyPr/>
                    <a:lstStyle/>
                    <a:p>
                      <a:pP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Upstream Transportation and Distribution</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624</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End-of-Life Treatment of Sold Products</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167</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extLst>
                  <a:ext uri="{0D108BD9-81ED-4DB2-BD59-A6C34878D82A}">
                    <a16:rowId xmlns:a16="http://schemas.microsoft.com/office/drawing/2014/main" val="4161037970"/>
                  </a:ext>
                </a:extLst>
              </a:tr>
              <a:tr h="638240">
                <a:tc>
                  <a:txBody>
                    <a:bodyPr/>
                    <a:lstStyle/>
                    <a:p>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Fuel and Energy Related</a:t>
                      </a:r>
                    </a:p>
                    <a:p>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Activities</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208</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Processing of Sold Products</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10</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extLst>
                  <a:ext uri="{0D108BD9-81ED-4DB2-BD59-A6C34878D82A}">
                    <a16:rowId xmlns:a16="http://schemas.microsoft.com/office/drawing/2014/main" val="3214810525"/>
                  </a:ext>
                </a:extLst>
              </a:tr>
              <a:tr h="477178">
                <a:tc>
                  <a:txBody>
                    <a:bodyPr/>
                    <a:lstStyle/>
                    <a:p>
                      <a:pP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Employee Commuting</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200</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Downstream Leased Assets</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rtl="0" fontAlgn="t">
                        <a:spcBef>
                          <a:spcPts val="0"/>
                        </a:spcBef>
                        <a:spcAft>
                          <a:spcPts val="0"/>
                        </a:spcAft>
                      </a:pPr>
                      <a:r>
                        <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0</a:t>
                      </a:r>
                    </a:p>
                  </a:txBody>
                  <a:tcPr marL="63500" marR="63500" marT="63500" marB="63500"/>
                </a:tc>
                <a:extLst>
                  <a:ext uri="{0D108BD9-81ED-4DB2-BD59-A6C34878D82A}">
                    <a16:rowId xmlns:a16="http://schemas.microsoft.com/office/drawing/2014/main" val="101063659"/>
                  </a:ext>
                </a:extLst>
              </a:tr>
              <a:tr h="477178">
                <a:tc>
                  <a:txBody>
                    <a:bodyPr/>
                    <a:lstStyle/>
                    <a:p>
                      <a:pP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Business Travel</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rtl="0" fontAlgn="t">
                        <a:spcBef>
                          <a:spcPts val="0"/>
                        </a:spcBef>
                        <a:spcAft>
                          <a:spcPts val="0"/>
                        </a:spcAft>
                      </a:pPr>
                      <a:r>
                        <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121</a:t>
                      </a:r>
                    </a:p>
                  </a:txBody>
                  <a:tcPr marL="63500" marR="63500" marT="63500" marB="63500"/>
                </a:tc>
                <a:tc>
                  <a:txBody>
                    <a:bodyPr/>
                    <a:lstStyle/>
                    <a:p>
                      <a:pP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Franchises</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rtl="0" fontAlgn="t">
                        <a:spcBef>
                          <a:spcPts val="0"/>
                        </a:spcBef>
                        <a:spcAft>
                          <a:spcPts val="0"/>
                        </a:spcAft>
                      </a:pPr>
                      <a:r>
                        <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0</a:t>
                      </a:r>
                    </a:p>
                  </a:txBody>
                  <a:tcPr marL="63500" marR="63500" marT="63500" marB="63500"/>
                </a:tc>
                <a:extLst>
                  <a:ext uri="{0D108BD9-81ED-4DB2-BD59-A6C34878D82A}">
                    <a16:rowId xmlns:a16="http://schemas.microsoft.com/office/drawing/2014/main" val="4199350494"/>
                  </a:ext>
                </a:extLst>
              </a:tr>
              <a:tr h="803349">
                <a:tc>
                  <a:txBody>
                    <a:bodyPr/>
                    <a:lstStyle/>
                    <a:p>
                      <a:pP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Waste Generated in Operations</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rtl="0" fontAlgn="t">
                        <a:spcBef>
                          <a:spcPts val="0"/>
                        </a:spcBef>
                        <a:spcAft>
                          <a:spcPts val="0"/>
                        </a:spcAft>
                      </a:pPr>
                      <a:r>
                        <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78</a:t>
                      </a:r>
                    </a:p>
                  </a:txBody>
                  <a:tcPr marL="63500" marR="63500" marT="63500" marB="63500"/>
                </a:tc>
                <a:tc>
                  <a:txBody>
                    <a:bodyPr/>
                    <a:lstStyle/>
                    <a:p>
                      <a:pP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Investments</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rtl="0" fontAlgn="t">
                        <a:spcBef>
                          <a:spcPts val="0"/>
                        </a:spcBef>
                        <a:spcAft>
                          <a:spcPts val="0"/>
                        </a:spcAft>
                      </a:pPr>
                      <a:r>
                        <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0</a:t>
                      </a:r>
                    </a:p>
                  </a:txBody>
                  <a:tcPr marL="63500" marR="63500" marT="63500" marB="63500"/>
                </a:tc>
                <a:extLst>
                  <a:ext uri="{0D108BD9-81ED-4DB2-BD59-A6C34878D82A}">
                    <a16:rowId xmlns:a16="http://schemas.microsoft.com/office/drawing/2014/main" val="3383688510"/>
                  </a:ext>
                </a:extLst>
              </a:tr>
              <a:tr h="477178">
                <a:tc>
                  <a:txBody>
                    <a:bodyPr/>
                    <a:lstStyle/>
                    <a:p>
                      <a:pP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Upstream Leased Assets</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rtl="0" fontAlgn="t">
                        <a:spcBef>
                          <a:spcPts val="0"/>
                        </a:spcBef>
                        <a:spcAft>
                          <a:spcPts val="0"/>
                        </a:spcAft>
                      </a:pPr>
                      <a:r>
                        <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0</a:t>
                      </a:r>
                    </a:p>
                  </a:txBody>
                  <a:tcPr marL="63500" marR="63500" marT="63500" marB="63500"/>
                </a:tc>
                <a:tc>
                  <a:txBody>
                    <a:bodyPr/>
                    <a:lstStyle/>
                    <a:p>
                      <a:pPr fontAlgn="t"/>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fontAlgn="t"/>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extLst>
                  <a:ext uri="{0D108BD9-81ED-4DB2-BD59-A6C34878D82A}">
                    <a16:rowId xmlns:a16="http://schemas.microsoft.com/office/drawing/2014/main" val="2984855747"/>
                  </a:ext>
                </a:extLst>
              </a:tr>
            </a:tbl>
          </a:graphicData>
        </a:graphic>
      </p:graphicFrame>
      <p:sp>
        <p:nvSpPr>
          <p:cNvPr id="9" name="Rectangle 11">
            <a:extLst>
              <a:ext uri="{FF2B5EF4-FFF2-40B4-BE49-F238E27FC236}">
                <a16:creationId xmlns:a16="http://schemas.microsoft.com/office/drawing/2014/main" id="{2CA9B81A-47D2-074B-8797-C36C61CAF104}"/>
              </a:ext>
            </a:extLst>
          </p:cNvPr>
          <p:cNvSpPr>
            <a:spLocks noChangeArrowheads="1"/>
          </p:cNvSpPr>
          <p:nvPr/>
        </p:nvSpPr>
        <p:spPr bwMode="auto">
          <a:xfrm>
            <a:off x="3125788" y="2012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9">
            <a:extLst>
              <a:ext uri="{FF2B5EF4-FFF2-40B4-BE49-F238E27FC236}">
                <a16:creationId xmlns:a16="http://schemas.microsoft.com/office/drawing/2014/main" id="{2741EF22-907B-0042-9867-8BB375F9FFC7}"/>
              </a:ext>
            </a:extLst>
          </p:cNvPr>
          <p:cNvSpPr/>
          <p:nvPr/>
        </p:nvSpPr>
        <p:spPr>
          <a:xfrm>
            <a:off x="10923373" y="1312684"/>
            <a:ext cx="824946" cy="299783"/>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solidFill>
            </a:endParaRPr>
          </a:p>
        </p:txBody>
      </p:sp>
    </p:spTree>
    <p:extLst>
      <p:ext uri="{BB962C8B-B14F-4D97-AF65-F5344CB8AC3E}">
        <p14:creationId xmlns:p14="http://schemas.microsoft.com/office/powerpoint/2010/main" val="3372257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BDFD83D-CDF3-49DA-82C8-A1BAAA48815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FBDFD83D-CDF3-49DA-82C8-A1BAAA48815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B1133C1-B36A-410A-9DDD-4CA43FF70B26}"/>
              </a:ext>
            </a:extLst>
          </p:cNvPr>
          <p:cNvSpPr>
            <a:spLocks noGrp="1"/>
          </p:cNvSpPr>
          <p:nvPr>
            <p:ph type="title"/>
          </p:nvPr>
        </p:nvSpPr>
        <p:spPr>
          <a:xfrm>
            <a:off x="629999" y="525600"/>
            <a:ext cx="10933350" cy="387798"/>
          </a:xfrm>
        </p:spPr>
        <p:txBody>
          <a:bodyPr vert="horz"/>
          <a:lstStyle/>
          <a:p>
            <a:r>
              <a:rPr lang="en-US" sz="2800" dirty="0">
                <a:solidFill>
                  <a:schemeClr val="tx2"/>
                </a:solidFill>
                <a:cs typeface="Arial"/>
              </a:rPr>
              <a:t>Competitor Analysis </a:t>
            </a:r>
            <a:endParaRPr lang="en-US" sz="1600" dirty="0">
              <a:solidFill>
                <a:schemeClr val="tx1"/>
              </a:solidFill>
            </a:endParaRPr>
          </a:p>
        </p:txBody>
      </p:sp>
      <p:sp>
        <p:nvSpPr>
          <p:cNvPr id="154" name="NavigationTriangle">
            <a:extLst>
              <a:ext uri="{FF2B5EF4-FFF2-40B4-BE49-F238E27FC236}">
                <a16:creationId xmlns:a16="http://schemas.microsoft.com/office/drawing/2014/main" id="{E42FC740-2430-472A-8E33-BCE16B5D0E4A}"/>
              </a:ext>
            </a:extLst>
          </p:cNvPr>
          <p:cNvSpPr/>
          <p:nvPr/>
        </p:nvSpPr>
        <p:spPr>
          <a:xfrm rot="16200000">
            <a:off x="10854812" y="-58994"/>
            <a:ext cx="1278193" cy="1396180"/>
          </a:xfrm>
          <a:prstGeom prst="triangle">
            <a:avLst>
              <a:gd name="adj" fmla="val 100000"/>
            </a:avLst>
          </a:prstGeom>
          <a:solidFill>
            <a:schemeClr val="tx2"/>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000" dirty="0">
                <a:solidFill>
                  <a:srgbClr val="FFFFFF"/>
                </a:solidFill>
              </a:rPr>
              <a:t> </a:t>
            </a:r>
          </a:p>
        </p:txBody>
      </p:sp>
      <p:sp>
        <p:nvSpPr>
          <p:cNvPr id="9" name="Rectangle 11">
            <a:extLst>
              <a:ext uri="{FF2B5EF4-FFF2-40B4-BE49-F238E27FC236}">
                <a16:creationId xmlns:a16="http://schemas.microsoft.com/office/drawing/2014/main" id="{2CA9B81A-47D2-074B-8797-C36C61CAF104}"/>
              </a:ext>
            </a:extLst>
          </p:cNvPr>
          <p:cNvSpPr>
            <a:spLocks noChangeArrowheads="1"/>
          </p:cNvSpPr>
          <p:nvPr/>
        </p:nvSpPr>
        <p:spPr bwMode="auto">
          <a:xfrm>
            <a:off x="3125788" y="2012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9">
            <a:extLst>
              <a:ext uri="{FF2B5EF4-FFF2-40B4-BE49-F238E27FC236}">
                <a16:creationId xmlns:a16="http://schemas.microsoft.com/office/drawing/2014/main" id="{2741EF22-907B-0042-9867-8BB375F9FFC7}"/>
              </a:ext>
            </a:extLst>
          </p:cNvPr>
          <p:cNvSpPr/>
          <p:nvPr/>
        </p:nvSpPr>
        <p:spPr>
          <a:xfrm>
            <a:off x="629998" y="1438999"/>
            <a:ext cx="3673645" cy="4673566"/>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Subject: Analysis of Scope 3 Emissions Targets Among Fast Cars Competitors</a:t>
            </a:r>
          </a:p>
          <a:p>
            <a:pPr algn="ctr"/>
            <a:endParaRPr lang="en-GB"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endParaRPr>
          </a:p>
          <a:p>
            <a:pPr algn="ctr"/>
            <a:r>
              <a:rPr lang="en-GB"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This research analyses the Scope 3 emissions targets established by a selection of Fast Cars' competitors.  The majority of these targets focus solely on emissions from the "use of products sold" (downstream) category, as this typically represents the largest portion of automotive companies' total Scope 3 emissions.  However, our analysis reveals that, among the companies sampled, only BMW Group is also addressing upstream emissions.</a:t>
            </a:r>
          </a:p>
          <a:p>
            <a:pPr algn="ctr"/>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F89654B2-B4FD-9948-98DF-9CF26C138652}"/>
              </a:ext>
            </a:extLst>
          </p:cNvPr>
          <p:cNvGraphicFramePr>
            <a:graphicFrameLocks noGrp="1"/>
          </p:cNvGraphicFramePr>
          <p:nvPr>
            <p:extLst>
              <p:ext uri="{D42A27DB-BD31-4B8C-83A1-F6EECF244321}">
                <p14:modId xmlns:p14="http://schemas.microsoft.com/office/powerpoint/2010/main" val="2319409540"/>
              </p:ext>
            </p:extLst>
          </p:nvPr>
        </p:nvGraphicFramePr>
        <p:xfrm>
          <a:off x="4721088" y="913398"/>
          <a:ext cx="6500190" cy="5316068"/>
        </p:xfrm>
        <a:graphic>
          <a:graphicData uri="http://schemas.openxmlformats.org/drawingml/2006/table">
            <a:tbl>
              <a:tblPr>
                <a:tableStyleId>{BC89EF96-8CEA-46FF-86C4-4CE0E7609802}</a:tableStyleId>
              </a:tblPr>
              <a:tblGrid>
                <a:gridCol w="1682477">
                  <a:extLst>
                    <a:ext uri="{9D8B030D-6E8A-4147-A177-3AD203B41FA5}">
                      <a16:colId xmlns:a16="http://schemas.microsoft.com/office/drawing/2014/main" val="3903068695"/>
                    </a:ext>
                  </a:extLst>
                </a:gridCol>
                <a:gridCol w="4817713">
                  <a:extLst>
                    <a:ext uri="{9D8B030D-6E8A-4147-A177-3AD203B41FA5}">
                      <a16:colId xmlns:a16="http://schemas.microsoft.com/office/drawing/2014/main" val="533881165"/>
                    </a:ext>
                  </a:extLst>
                </a:gridCol>
              </a:tblGrid>
              <a:tr h="447944">
                <a:tc>
                  <a:txBody>
                    <a:bodyPr/>
                    <a:lstStyle/>
                    <a:p>
                      <a:pPr algn="ctr" rtl="0" fontAlgn="t">
                        <a:spcBef>
                          <a:spcPts val="0"/>
                        </a:spcBef>
                        <a:spcAft>
                          <a:spcPts val="0"/>
                        </a:spcAft>
                      </a:pPr>
                      <a:r>
                        <a:rPr lang="en-AU" sz="16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Company</a:t>
                      </a:r>
                      <a:endParaRPr lang="en-AU" sz="1600" dirty="0">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nchor="ctr">
                    <a:solidFill>
                      <a:schemeClr val="tx2">
                        <a:lumMod val="20000"/>
                        <a:lumOff val="80000"/>
                      </a:schemeClr>
                    </a:solidFill>
                  </a:tcPr>
                </a:tc>
                <a:tc>
                  <a:txBody>
                    <a:bodyPr/>
                    <a:lstStyle/>
                    <a:p>
                      <a:pPr algn="ctr" rtl="0" fontAlgn="t">
                        <a:spcBef>
                          <a:spcPts val="0"/>
                        </a:spcBef>
                        <a:spcAft>
                          <a:spcPts val="0"/>
                        </a:spcAft>
                      </a:pPr>
                      <a:r>
                        <a:rPr lang="en-AU" sz="1600" b="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Scope 3 Emissions Reduction Target and actions</a:t>
                      </a:r>
                      <a:endParaRPr lang="en-AU" sz="1600" dirty="0">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nchor="ctr">
                    <a:solidFill>
                      <a:schemeClr val="tx2">
                        <a:lumMod val="20000"/>
                        <a:lumOff val="80000"/>
                      </a:schemeClr>
                    </a:solidFill>
                  </a:tcPr>
                </a:tc>
                <a:extLst>
                  <a:ext uri="{0D108BD9-81ED-4DB2-BD59-A6C34878D82A}">
                    <a16:rowId xmlns:a16="http://schemas.microsoft.com/office/drawing/2014/main" val="2259417394"/>
                  </a:ext>
                </a:extLst>
              </a:tr>
              <a:tr h="926836">
                <a:tc>
                  <a:txBody>
                    <a:bodyPr/>
                    <a:lstStyle/>
                    <a:p>
                      <a:pPr algn="ct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General Motors</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Reduce scope 3 GHG emissions from use of sold products of light duty vehicles per vehicle kilometre by 2035 from a 2018 base year</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extLst>
                  <a:ext uri="{0D108BD9-81ED-4DB2-BD59-A6C34878D82A}">
                    <a16:rowId xmlns:a16="http://schemas.microsoft.com/office/drawing/2014/main" val="652408694"/>
                  </a:ext>
                </a:extLst>
              </a:tr>
              <a:tr h="926836">
                <a:tc>
                  <a:txBody>
                    <a:bodyPr/>
                    <a:lstStyle/>
                    <a:p>
                      <a:pPr algn="ct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Ford Motor Company</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Reduce scope 3 use Of sold products GHG emissions 50% per vehicle kilometre by 2035 from a 2019 base year</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extLst>
                  <a:ext uri="{0D108BD9-81ED-4DB2-BD59-A6C34878D82A}">
                    <a16:rowId xmlns:a16="http://schemas.microsoft.com/office/drawing/2014/main" val="1751632822"/>
                  </a:ext>
                </a:extLst>
              </a:tr>
              <a:tr h="1008372">
                <a:tc>
                  <a:txBody>
                    <a:bodyPr/>
                    <a:lstStyle/>
                    <a:p>
                      <a:pPr algn="ct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BMW Group</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marL="8255" algn="ctr">
                        <a:lnSpc>
                          <a:spcPct val="90000"/>
                        </a:lnSpc>
                        <a:spcAft>
                          <a:spcPts val="510"/>
                        </a:spcAft>
                      </a:pPr>
                      <a:r>
                        <a:rPr lang="en-IN" sz="1600" kern="1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Reduce scope 3 GHG emissions from use of sold products 40% per vehicle kilometre by 2030 from a 2019 base year.</a:t>
                      </a:r>
                    </a:p>
                    <a:p>
                      <a:pPr marL="8255" algn="ctr">
                        <a:lnSpc>
                          <a:spcPct val="90000"/>
                        </a:lnSpc>
                        <a:spcAft>
                          <a:spcPts val="51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Reduce scope 3 GHG emissions from purchased goods services and upstream transportation a distribution services per vehicle sold by 2030 from a 2019 base year.</a:t>
                      </a:r>
                      <a:endParaRPr lang="en-IN" sz="1600" kern="1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tc>
                <a:extLst>
                  <a:ext uri="{0D108BD9-81ED-4DB2-BD59-A6C34878D82A}">
                    <a16:rowId xmlns:a16="http://schemas.microsoft.com/office/drawing/2014/main" val="2970918052"/>
                  </a:ext>
                </a:extLst>
              </a:tr>
              <a:tr h="926836">
                <a:tc>
                  <a:txBody>
                    <a:bodyPr/>
                    <a:lstStyle/>
                    <a:p>
                      <a:pPr algn="ct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Volvo Car Group</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Reduce scope 3 GHG emissions from use of sold products 52% per vehicle kilometre by 2030 from a 2019 base year</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extLst>
                  <a:ext uri="{0D108BD9-81ED-4DB2-BD59-A6C34878D82A}">
                    <a16:rowId xmlns:a16="http://schemas.microsoft.com/office/drawing/2014/main" val="3541303408"/>
                  </a:ext>
                </a:extLst>
              </a:tr>
              <a:tr h="926836">
                <a:tc>
                  <a:txBody>
                    <a:bodyPr/>
                    <a:lstStyle/>
                    <a:p>
                      <a:pPr algn="ctr" rtl="0" fontAlgn="t">
                        <a:spcBef>
                          <a:spcPts val="0"/>
                        </a:spcBef>
                        <a:spcAft>
                          <a:spcPts val="0"/>
                        </a:spcAft>
                      </a:pPr>
                      <a:r>
                        <a:rPr lang="en-IN" sz="16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Nissan Motor Co., Ltd.</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marL="8255" algn="ctr">
                        <a:lnSpc>
                          <a:spcPct val="107000"/>
                        </a:lnSpc>
                        <a:spcAft>
                          <a:spcPts val="800"/>
                        </a:spcAft>
                      </a:pPr>
                      <a:r>
                        <a:rPr lang="en-IN" sz="1600" kern="1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Reduce scope 3 GHG emissions from use of sold products </a:t>
                      </a:r>
                      <a:r>
                        <a:rPr lang="en-IN" sz="160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32.5% per vehicle kilometre over the same time frame</a:t>
                      </a:r>
                      <a:endParaRPr lang="en-IN" sz="1600" kern="1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0" marR="0" marT="0" marB="0"/>
                </a:tc>
                <a:extLst>
                  <a:ext uri="{0D108BD9-81ED-4DB2-BD59-A6C34878D82A}">
                    <a16:rowId xmlns:a16="http://schemas.microsoft.com/office/drawing/2014/main" val="1329805269"/>
                  </a:ext>
                </a:extLst>
              </a:tr>
            </a:tbl>
          </a:graphicData>
        </a:graphic>
      </p:graphicFrame>
    </p:spTree>
    <p:extLst>
      <p:ext uri="{BB962C8B-B14F-4D97-AF65-F5344CB8AC3E}">
        <p14:creationId xmlns:p14="http://schemas.microsoft.com/office/powerpoint/2010/main" val="1680592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BDFD83D-CDF3-49DA-82C8-A1BAAA48815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FBDFD83D-CDF3-49DA-82C8-A1BAAA48815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B1133C1-B36A-410A-9DDD-4CA43FF70B26}"/>
              </a:ext>
            </a:extLst>
          </p:cNvPr>
          <p:cNvSpPr>
            <a:spLocks noGrp="1"/>
          </p:cNvSpPr>
          <p:nvPr>
            <p:ph type="title"/>
          </p:nvPr>
        </p:nvSpPr>
        <p:spPr>
          <a:xfrm>
            <a:off x="629999" y="525600"/>
            <a:ext cx="10933350" cy="387798"/>
          </a:xfrm>
        </p:spPr>
        <p:txBody>
          <a:bodyPr vert="horz"/>
          <a:lstStyle/>
          <a:p>
            <a:r>
              <a:rPr lang="en-US" sz="2800" dirty="0">
                <a:solidFill>
                  <a:schemeClr val="tx2"/>
                </a:solidFill>
                <a:cs typeface="Arial"/>
              </a:rPr>
              <a:t>Key initiatives for Fast Cars to consider</a:t>
            </a:r>
            <a:endParaRPr lang="en-US" sz="1600" dirty="0">
              <a:solidFill>
                <a:schemeClr val="tx1"/>
              </a:solidFill>
            </a:endParaRPr>
          </a:p>
        </p:txBody>
      </p:sp>
      <p:sp>
        <p:nvSpPr>
          <p:cNvPr id="154" name="NavigationTriangle">
            <a:extLst>
              <a:ext uri="{FF2B5EF4-FFF2-40B4-BE49-F238E27FC236}">
                <a16:creationId xmlns:a16="http://schemas.microsoft.com/office/drawing/2014/main" id="{E42FC740-2430-472A-8E33-BCE16B5D0E4A}"/>
              </a:ext>
            </a:extLst>
          </p:cNvPr>
          <p:cNvSpPr/>
          <p:nvPr/>
        </p:nvSpPr>
        <p:spPr>
          <a:xfrm rot="16200000">
            <a:off x="10854812" y="-58994"/>
            <a:ext cx="1278193" cy="1396180"/>
          </a:xfrm>
          <a:prstGeom prst="triangle">
            <a:avLst>
              <a:gd name="adj" fmla="val 100000"/>
            </a:avLst>
          </a:prstGeom>
          <a:solidFill>
            <a:schemeClr val="tx2"/>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000" dirty="0">
                <a:solidFill>
                  <a:srgbClr val="FFFFFF"/>
                </a:solidFill>
              </a:rPr>
              <a:t> </a:t>
            </a:r>
          </a:p>
        </p:txBody>
      </p:sp>
      <p:sp>
        <p:nvSpPr>
          <p:cNvPr id="9" name="Rectangle 11">
            <a:extLst>
              <a:ext uri="{FF2B5EF4-FFF2-40B4-BE49-F238E27FC236}">
                <a16:creationId xmlns:a16="http://schemas.microsoft.com/office/drawing/2014/main" id="{2CA9B81A-47D2-074B-8797-C36C61CAF104}"/>
              </a:ext>
            </a:extLst>
          </p:cNvPr>
          <p:cNvSpPr>
            <a:spLocks noChangeArrowheads="1"/>
          </p:cNvSpPr>
          <p:nvPr/>
        </p:nvSpPr>
        <p:spPr bwMode="auto">
          <a:xfrm>
            <a:off x="3125788" y="2012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9">
            <a:extLst>
              <a:ext uri="{FF2B5EF4-FFF2-40B4-BE49-F238E27FC236}">
                <a16:creationId xmlns:a16="http://schemas.microsoft.com/office/drawing/2014/main" id="{2741EF22-907B-0042-9867-8BB375F9FFC7}"/>
              </a:ext>
            </a:extLst>
          </p:cNvPr>
          <p:cNvSpPr/>
          <p:nvPr/>
        </p:nvSpPr>
        <p:spPr>
          <a:xfrm>
            <a:off x="629997" y="983975"/>
            <a:ext cx="10933350" cy="1028975"/>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b="0" i="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To align Fast Cars with industry best practices, we recommend establishing a target for addressing Scope 3 emissions associated with the use of your products. This document outlines some potential initial initiatives to achieve this goal. </a:t>
            </a:r>
            <a:endParaRPr lang="en-US"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8" name="Table 7">
            <a:extLst>
              <a:ext uri="{FF2B5EF4-FFF2-40B4-BE49-F238E27FC236}">
                <a16:creationId xmlns:a16="http://schemas.microsoft.com/office/drawing/2014/main" id="{8DA3B135-2A1E-054B-9081-5AB3A91697E4}"/>
              </a:ext>
            </a:extLst>
          </p:cNvPr>
          <p:cNvGraphicFramePr>
            <a:graphicFrameLocks noGrp="1"/>
          </p:cNvGraphicFramePr>
          <p:nvPr>
            <p:extLst>
              <p:ext uri="{D42A27DB-BD31-4B8C-83A1-F6EECF244321}">
                <p14:modId xmlns:p14="http://schemas.microsoft.com/office/powerpoint/2010/main" val="2713366196"/>
              </p:ext>
            </p:extLst>
          </p:nvPr>
        </p:nvGraphicFramePr>
        <p:xfrm>
          <a:off x="629997" y="2236305"/>
          <a:ext cx="10933350" cy="3985592"/>
        </p:xfrm>
        <a:graphic>
          <a:graphicData uri="http://schemas.openxmlformats.org/drawingml/2006/table">
            <a:tbl>
              <a:tblPr>
                <a:tableStyleId>{BC89EF96-8CEA-46FF-86C4-4CE0E7609802}</a:tableStyleId>
              </a:tblPr>
              <a:tblGrid>
                <a:gridCol w="2349587">
                  <a:extLst>
                    <a:ext uri="{9D8B030D-6E8A-4147-A177-3AD203B41FA5}">
                      <a16:colId xmlns:a16="http://schemas.microsoft.com/office/drawing/2014/main" val="2845382286"/>
                    </a:ext>
                  </a:extLst>
                </a:gridCol>
                <a:gridCol w="3117088">
                  <a:extLst>
                    <a:ext uri="{9D8B030D-6E8A-4147-A177-3AD203B41FA5}">
                      <a16:colId xmlns:a16="http://schemas.microsoft.com/office/drawing/2014/main" val="720676032"/>
                    </a:ext>
                  </a:extLst>
                </a:gridCol>
                <a:gridCol w="2891030">
                  <a:extLst>
                    <a:ext uri="{9D8B030D-6E8A-4147-A177-3AD203B41FA5}">
                      <a16:colId xmlns:a16="http://schemas.microsoft.com/office/drawing/2014/main" val="72779959"/>
                    </a:ext>
                  </a:extLst>
                </a:gridCol>
                <a:gridCol w="2575645">
                  <a:extLst>
                    <a:ext uri="{9D8B030D-6E8A-4147-A177-3AD203B41FA5}">
                      <a16:colId xmlns:a16="http://schemas.microsoft.com/office/drawing/2014/main" val="1413901804"/>
                    </a:ext>
                  </a:extLst>
                </a:gridCol>
              </a:tblGrid>
              <a:tr h="761766">
                <a:tc>
                  <a:txBody>
                    <a:bodyPr/>
                    <a:lstStyle/>
                    <a:p>
                      <a:pPr marL="0" algn="ctr" defTabSz="914400" rtl="0" eaLnBrk="1" fontAlgn="t" latinLnBrk="0" hangingPunct="1">
                        <a:spcBef>
                          <a:spcPts val="0"/>
                        </a:spcBef>
                        <a:spcAft>
                          <a:spcPts val="0"/>
                        </a:spcAft>
                      </a:pPr>
                      <a:r>
                        <a:rPr lang="en-AU" sz="1600" b="1"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Initiative</a:t>
                      </a:r>
                    </a:p>
                  </a:txBody>
                  <a:tcPr marL="63500" marR="63500" marT="63500" marB="63500" anchor="ctr">
                    <a:solidFill>
                      <a:schemeClr val="tx2">
                        <a:lumMod val="20000"/>
                        <a:lumOff val="80000"/>
                      </a:schemeClr>
                    </a:solidFill>
                  </a:tcPr>
                </a:tc>
                <a:tc>
                  <a:txBody>
                    <a:bodyPr/>
                    <a:lstStyle/>
                    <a:p>
                      <a:pPr algn="ctr" rtl="0" fontAlgn="t">
                        <a:spcBef>
                          <a:spcPts val="0"/>
                        </a:spcBef>
                        <a:spcAft>
                          <a:spcPts val="0"/>
                        </a:spcAft>
                      </a:pPr>
                      <a:r>
                        <a:rPr lang="en-AU" sz="1600" b="1"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Initiative 1: [</a:t>
                      </a:r>
                      <a:r>
                        <a:rPr lang="en-GB" sz="1600" b="1" i="0" kern="1200" dirty="0">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Reporting of Actual Air Emission Data</a:t>
                      </a:r>
                      <a:r>
                        <a:rPr lang="en-AU" sz="1600" b="1"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p>
                  </a:txBody>
                  <a:tcPr marL="63500" marR="63500" marT="63500" marB="63500" anchor="ctr">
                    <a:solidFill>
                      <a:schemeClr val="tx2">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AU" sz="1600" b="1" u="none" strike="noStrike" kern="1200" noProof="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Initiative 2: [light motor vehicles]</a:t>
                      </a:r>
                    </a:p>
                  </a:txBody>
                  <a:tcPr marL="63500" marR="63500" marT="63500" marB="63500" anchor="ctr">
                    <a:solidFill>
                      <a:schemeClr val="tx2">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AU" sz="1600" b="1" u="none" strike="noStrike" kern="1200" noProof="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Initiative 3: [Electric or Hybrid Vehicles]</a:t>
                      </a:r>
                    </a:p>
                  </a:txBody>
                  <a:tcPr marL="63500" marR="63500" marT="63500" marB="63500" anchor="ctr">
                    <a:solidFill>
                      <a:schemeClr val="tx2">
                        <a:lumMod val="20000"/>
                        <a:lumOff val="80000"/>
                      </a:schemeClr>
                    </a:solidFill>
                  </a:tcPr>
                </a:tc>
                <a:extLst>
                  <a:ext uri="{0D108BD9-81ED-4DB2-BD59-A6C34878D82A}">
                    <a16:rowId xmlns:a16="http://schemas.microsoft.com/office/drawing/2014/main" val="3973932371"/>
                  </a:ext>
                </a:extLst>
              </a:tr>
              <a:tr h="3223826">
                <a:tc>
                  <a:txBody>
                    <a:bodyPr/>
                    <a:lstStyle/>
                    <a:p>
                      <a:pPr marL="0" algn="ctr" defTabSz="914400" rtl="0" eaLnBrk="1" fontAlgn="t" latinLnBrk="0" hangingPunct="1">
                        <a:spcBef>
                          <a:spcPts val="0"/>
                        </a:spcBef>
                        <a:spcAft>
                          <a:spcPts val="0"/>
                        </a:spcAft>
                      </a:pPr>
                      <a:r>
                        <a:rPr lang="en-AU" sz="1600" b="1" u="none" strike="noStrike"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Detail approach</a:t>
                      </a:r>
                    </a:p>
                  </a:txBody>
                  <a:tcPr marL="63500" marR="63500" marT="63500" marB="63500">
                    <a:solidFill>
                      <a:schemeClr val="tx2">
                        <a:lumMod val="20000"/>
                        <a:lumOff val="80000"/>
                      </a:schemeClr>
                    </a:solidFill>
                  </a:tcPr>
                </a:tc>
                <a:tc>
                  <a:txBody>
                    <a:bodyPr/>
                    <a:lstStyle/>
                    <a:p>
                      <a:pPr algn="ctr" rtl="0" fontAlgn="t">
                        <a:spcBef>
                          <a:spcPts val="0"/>
                        </a:spcBef>
                        <a:spcAft>
                          <a:spcPts val="0"/>
                        </a:spcAft>
                      </a:pPr>
                      <a:r>
                        <a:rPr lang="en-GB" sz="1600" b="0" i="0" kern="12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Incorporating air emissions monitors into vehicles that integrate with the car's information systems can provide valuable feedback to customers regarding maintenance or upgrades. These monitors will alert the driver when the vehicle is due for servicing or enhancements based on its emissions performance.</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GB"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The relationship between vehicle weight and fuel consumption is significant; heavier vehicles tend to consume more fuel. By focusing on the investment in advanced materials and ongoing material research and development, Fast Cars has the opportunity to create lighter vehicles that enhance fuel efficiency per kilometre.</a:t>
                      </a:r>
                      <a:endParaRPr lang="en-AU" dirty="0">
                        <a:effectLst/>
                      </a:endParaRPr>
                    </a:p>
                  </a:txBody>
                  <a:tcPr marL="63500" marR="63500" marT="63500" marB="63500"/>
                </a:tc>
                <a:tc>
                  <a:txBody>
                    <a:bodyPr/>
                    <a:lstStyle/>
                    <a:p>
                      <a:pPr algn="ctr" rtl="0" fontAlgn="t">
                        <a:spcBef>
                          <a:spcPts val="0"/>
                        </a:spcBef>
                        <a:spcAft>
                          <a:spcPts val="0"/>
                        </a:spcAft>
                      </a:pPr>
                      <a:r>
                        <a:rPr lang="en-GB"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This initiative stands to significantly decrease the consumption of sold products, especially when vehicles are charged using renewable energy, leading to zero emissions.</a:t>
                      </a:r>
                      <a:endParaRPr lang="en-AU"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63500" marR="63500" marT="63500" marB="63500"/>
                </a:tc>
                <a:extLst>
                  <a:ext uri="{0D108BD9-81ED-4DB2-BD59-A6C34878D82A}">
                    <a16:rowId xmlns:a16="http://schemas.microsoft.com/office/drawing/2014/main" val="721871659"/>
                  </a:ext>
                </a:extLst>
              </a:tr>
            </a:tbl>
          </a:graphicData>
        </a:graphic>
      </p:graphicFrame>
    </p:spTree>
    <p:extLst>
      <p:ext uri="{BB962C8B-B14F-4D97-AF65-F5344CB8AC3E}">
        <p14:creationId xmlns:p14="http://schemas.microsoft.com/office/powerpoint/2010/main" val="832896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0.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03.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4.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9.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1.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7.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22.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38.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45.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48.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49.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4.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2.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3.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heme/theme1.xml><?xml version="1.0" encoding="utf-8"?>
<a:theme xmlns:a="http://schemas.openxmlformats.org/drawingml/2006/main" name="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1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3.xml><?xml version="1.0" encoding="utf-8"?>
<a:theme xmlns:a="http://schemas.openxmlformats.org/drawingml/2006/main" name="2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4.xml><?xml version="1.0" encoding="utf-8"?>
<a:theme xmlns:a="http://schemas.openxmlformats.org/drawingml/2006/main" name="3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5.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364</TotalTime>
  <Words>568</Words>
  <Application>Microsoft Office PowerPoint</Application>
  <PresentationFormat>Widescreen</PresentationFormat>
  <Paragraphs>69</Paragraphs>
  <Slides>3</Slides>
  <Notes>3</Notes>
  <HiddenSlides>0</HiddenSlides>
  <MMClips>0</MMClips>
  <ScaleCrop>false</ScaleCrop>
  <HeadingPairs>
    <vt:vector size="10" baseType="variant">
      <vt:variant>
        <vt:lpstr>Fonts Used</vt:lpstr>
      </vt:variant>
      <vt:variant>
        <vt:i4>4</vt:i4>
      </vt:variant>
      <vt:variant>
        <vt:lpstr>Theme</vt:lpstr>
      </vt:variant>
      <vt:variant>
        <vt:i4>4</vt:i4>
      </vt:variant>
      <vt:variant>
        <vt:lpstr>Embedded OLE Servers</vt:lpstr>
      </vt:variant>
      <vt:variant>
        <vt:i4>1</vt:i4>
      </vt:variant>
      <vt:variant>
        <vt:lpstr>Slide Titles</vt:lpstr>
      </vt:variant>
      <vt:variant>
        <vt:i4>3</vt:i4>
      </vt:variant>
      <vt:variant>
        <vt:lpstr>Custom Shows</vt:lpstr>
      </vt:variant>
      <vt:variant>
        <vt:i4>1</vt:i4>
      </vt:variant>
    </vt:vector>
  </HeadingPairs>
  <TitlesOfParts>
    <vt:vector size="13" baseType="lpstr">
      <vt:lpstr>Arial</vt:lpstr>
      <vt:lpstr>Calibri</vt:lpstr>
      <vt:lpstr>Tahoma</vt:lpstr>
      <vt:lpstr>Trebuchet MS</vt:lpstr>
      <vt:lpstr>BCG Grid 16:9</vt:lpstr>
      <vt:lpstr>1_BCG Grid 16:9</vt:lpstr>
      <vt:lpstr>2_BCG Grid 16:9</vt:lpstr>
      <vt:lpstr>3_BCG Grid 16:9</vt:lpstr>
      <vt:lpstr>think-cell Slide</vt:lpstr>
      <vt:lpstr>Most of Fast Cars' Scope 3 Emissions are downstream emissions, primarily from the use of sold products. This is the same across the whole automotive industry.  </vt:lpstr>
      <vt:lpstr>Competitor Analysis </vt:lpstr>
      <vt:lpstr>Key initiatives for Fast Cars to consider</vt:lpstr>
      <vt:lpstr>Format Guide Workshop</vt:lpstr>
    </vt:vector>
  </TitlesOfParts>
  <Manager/>
  <Company>The Boston Consulting Group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The Boston Consulting Group</dc:creator>
  <cp:keywords/>
  <dc:description/>
  <cp:lastModifiedBy>Dangeti Satish</cp:lastModifiedBy>
  <cp:revision>681</cp:revision>
  <cp:lastPrinted>1999-12-31T18:30:00Z</cp:lastPrinted>
  <dcterms:created xsi:type="dcterms:W3CDTF">2021-08-26T07:32:41Z</dcterms:created>
  <dcterms:modified xsi:type="dcterms:W3CDTF">2025-01-27T16:14:53Z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y fmtid="{D5CDD505-2E9C-101B-9397-08002B2CF9AE}" pid="7" name="MSIP_Label_b0d5c4f4-7a29-4385-b7a5-afbe2154ae6f_Enabled">
    <vt:lpwstr>true</vt:lpwstr>
  </property>
  <property fmtid="{D5CDD505-2E9C-101B-9397-08002B2CF9AE}" pid="8" name="MSIP_Label_b0d5c4f4-7a29-4385-b7a5-afbe2154ae6f_SetDate">
    <vt:lpwstr>2021-08-30T10:02:46Z</vt:lpwstr>
  </property>
  <property fmtid="{D5CDD505-2E9C-101B-9397-08002B2CF9AE}" pid="9" name="MSIP_Label_b0d5c4f4-7a29-4385-b7a5-afbe2154ae6f_Method">
    <vt:lpwstr>Standard</vt:lpwstr>
  </property>
  <property fmtid="{D5CDD505-2E9C-101B-9397-08002B2CF9AE}" pid="10" name="MSIP_Label_b0d5c4f4-7a29-4385-b7a5-afbe2154ae6f_Name">
    <vt:lpwstr>Confidential</vt:lpwstr>
  </property>
  <property fmtid="{D5CDD505-2E9C-101B-9397-08002B2CF9AE}" pid="11" name="MSIP_Label_b0d5c4f4-7a29-4385-b7a5-afbe2154ae6f_SiteId">
    <vt:lpwstr>2dfb2f0b-4d21-4268-9559-72926144c918</vt:lpwstr>
  </property>
  <property fmtid="{D5CDD505-2E9C-101B-9397-08002B2CF9AE}" pid="12" name="MSIP_Label_b0d5c4f4-7a29-4385-b7a5-afbe2154ae6f_ActionId">
    <vt:lpwstr>62ba9f71-cee2-47f7-93eb-53d0f7779567</vt:lpwstr>
  </property>
  <property fmtid="{D5CDD505-2E9C-101B-9397-08002B2CF9AE}" pid="13" name="MSIP_Label_b0d5c4f4-7a29-4385-b7a5-afbe2154ae6f_ContentBits">
    <vt:lpwstr>0</vt:lpwstr>
  </property>
  <property fmtid="{D5CDD505-2E9C-101B-9397-08002B2CF9AE}" pid="14" name="bcgClassification">
    <vt:lpwstr>bcgConfidential</vt:lpwstr>
  </property>
</Properties>
</file>